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5" r:id="rId4"/>
    <p:sldId id="293" r:id="rId5"/>
    <p:sldId id="263" r:id="rId6"/>
    <p:sldId id="257" r:id="rId7"/>
    <p:sldId id="258" r:id="rId8"/>
    <p:sldId id="306" r:id="rId9"/>
    <p:sldId id="297" r:id="rId10"/>
    <p:sldId id="260" r:id="rId11"/>
    <p:sldId id="261" r:id="rId12"/>
    <p:sldId id="296" r:id="rId13"/>
    <p:sldId id="295" r:id="rId14"/>
    <p:sldId id="294" r:id="rId15"/>
    <p:sldId id="304" r:id="rId16"/>
    <p:sldId id="259" r:id="rId17"/>
    <p:sldId id="303"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97" d="100"/>
          <a:sy n="97" d="100"/>
        </p:scale>
        <p:origin x="2040" y="30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C1108E3-BF32-29E9-9596-9AA0EEECCDE0}"/>
              </a:ext>
            </a:extLst>
          </p:cNvPr>
          <p:cNvSpPr>
            <a:spLocks noGrp="1"/>
          </p:cNvSpPr>
          <p:nvPr>
            <p:ph type="dt" sz="half" idx="10"/>
          </p:nvPr>
        </p:nvSpPr>
        <p:spPr/>
        <p:txBody>
          <a:bodyPr/>
          <a:lstStyle>
            <a:lvl1pPr>
              <a:defRPr/>
            </a:lvl1pPr>
          </a:lstStyle>
          <a:p>
            <a:pPr>
              <a:defRPr/>
            </a:pPr>
            <a:fld id="{98A9E055-3878-4687-BB1E-167EBA0019BB}" type="datetimeFigureOut">
              <a:rPr lang="en-US"/>
              <a:pPr>
                <a:defRPr/>
              </a:pPr>
              <a:t>2/6/2026</a:t>
            </a:fld>
            <a:endParaRPr lang="en-US"/>
          </a:p>
        </p:txBody>
      </p:sp>
      <p:sp>
        <p:nvSpPr>
          <p:cNvPr id="5" name="Footer Placeholder 4">
            <a:extLst>
              <a:ext uri="{FF2B5EF4-FFF2-40B4-BE49-F238E27FC236}">
                <a16:creationId xmlns:a16="http://schemas.microsoft.com/office/drawing/2014/main" id="{CAEFAE88-D9A3-A9CF-6D77-7641DAB8FE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FAA377-4343-E760-1122-7B62686B2629}"/>
              </a:ext>
            </a:extLst>
          </p:cNvPr>
          <p:cNvSpPr>
            <a:spLocks noGrp="1"/>
          </p:cNvSpPr>
          <p:nvPr>
            <p:ph type="sldNum" sz="quarter" idx="12"/>
          </p:nvPr>
        </p:nvSpPr>
        <p:spPr/>
        <p:txBody>
          <a:bodyPr/>
          <a:lstStyle>
            <a:lvl1pPr>
              <a:defRPr/>
            </a:lvl1pPr>
          </a:lstStyle>
          <a:p>
            <a:fld id="{37315839-8F6C-4A8F-A174-AA1FB8F4079A}" type="slidenum">
              <a:rPr lang="en-US" altLang="en-US"/>
              <a:pPr/>
              <a:t>‹#›</a:t>
            </a:fld>
            <a:endParaRPr lang="en-US" altLang="en-US"/>
          </a:p>
        </p:txBody>
      </p:sp>
    </p:spTree>
    <p:extLst>
      <p:ext uri="{BB962C8B-B14F-4D97-AF65-F5344CB8AC3E}">
        <p14:creationId xmlns:p14="http://schemas.microsoft.com/office/powerpoint/2010/main" val="3448116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8EA4D-EDE7-80F0-9AD1-A1F707D5B49B}"/>
              </a:ext>
            </a:extLst>
          </p:cNvPr>
          <p:cNvSpPr>
            <a:spLocks noGrp="1"/>
          </p:cNvSpPr>
          <p:nvPr>
            <p:ph type="dt" sz="half" idx="10"/>
          </p:nvPr>
        </p:nvSpPr>
        <p:spPr/>
        <p:txBody>
          <a:bodyPr/>
          <a:lstStyle>
            <a:lvl1pPr>
              <a:defRPr/>
            </a:lvl1pPr>
          </a:lstStyle>
          <a:p>
            <a:pPr>
              <a:defRPr/>
            </a:pPr>
            <a:fld id="{914E9420-B5C9-47AA-A278-115745A61EEC}" type="datetimeFigureOut">
              <a:rPr lang="en-US"/>
              <a:pPr>
                <a:defRPr/>
              </a:pPr>
              <a:t>2/6/2026</a:t>
            </a:fld>
            <a:endParaRPr lang="en-US"/>
          </a:p>
        </p:txBody>
      </p:sp>
      <p:sp>
        <p:nvSpPr>
          <p:cNvPr id="5" name="Footer Placeholder 4">
            <a:extLst>
              <a:ext uri="{FF2B5EF4-FFF2-40B4-BE49-F238E27FC236}">
                <a16:creationId xmlns:a16="http://schemas.microsoft.com/office/drawing/2014/main" id="{8018AB61-61C9-9DC3-FD8A-46125FF39F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C9A7627-626C-4210-2F4A-9CAA3EA2AD88}"/>
              </a:ext>
            </a:extLst>
          </p:cNvPr>
          <p:cNvSpPr>
            <a:spLocks noGrp="1"/>
          </p:cNvSpPr>
          <p:nvPr>
            <p:ph type="sldNum" sz="quarter" idx="12"/>
          </p:nvPr>
        </p:nvSpPr>
        <p:spPr/>
        <p:txBody>
          <a:bodyPr/>
          <a:lstStyle>
            <a:lvl1pPr>
              <a:defRPr/>
            </a:lvl1pPr>
          </a:lstStyle>
          <a:p>
            <a:fld id="{BDE709D5-C7DC-4705-9E93-C35CED2E3C8E}" type="slidenum">
              <a:rPr lang="en-US" altLang="en-US"/>
              <a:pPr/>
              <a:t>‹#›</a:t>
            </a:fld>
            <a:endParaRPr lang="en-US" altLang="en-US"/>
          </a:p>
        </p:txBody>
      </p:sp>
    </p:spTree>
    <p:extLst>
      <p:ext uri="{BB962C8B-B14F-4D97-AF65-F5344CB8AC3E}">
        <p14:creationId xmlns:p14="http://schemas.microsoft.com/office/powerpoint/2010/main" val="156927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17ED74-DB6B-54DA-4BCE-684B62706906}"/>
              </a:ext>
            </a:extLst>
          </p:cNvPr>
          <p:cNvSpPr>
            <a:spLocks noGrp="1"/>
          </p:cNvSpPr>
          <p:nvPr>
            <p:ph type="dt" sz="half" idx="10"/>
          </p:nvPr>
        </p:nvSpPr>
        <p:spPr/>
        <p:txBody>
          <a:bodyPr/>
          <a:lstStyle>
            <a:lvl1pPr>
              <a:defRPr/>
            </a:lvl1pPr>
          </a:lstStyle>
          <a:p>
            <a:pPr>
              <a:defRPr/>
            </a:pPr>
            <a:fld id="{812E3B62-8F29-4E84-8FB5-85CD2E700EF2}" type="datetimeFigureOut">
              <a:rPr lang="en-US"/>
              <a:pPr>
                <a:defRPr/>
              </a:pPr>
              <a:t>2/6/2026</a:t>
            </a:fld>
            <a:endParaRPr lang="en-US"/>
          </a:p>
        </p:txBody>
      </p:sp>
      <p:sp>
        <p:nvSpPr>
          <p:cNvPr id="5" name="Footer Placeholder 4">
            <a:extLst>
              <a:ext uri="{FF2B5EF4-FFF2-40B4-BE49-F238E27FC236}">
                <a16:creationId xmlns:a16="http://schemas.microsoft.com/office/drawing/2014/main" id="{442EEE75-2FC4-FBE9-091C-6EA8C7D11D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589876-DF98-FF72-7185-F2003263694E}"/>
              </a:ext>
            </a:extLst>
          </p:cNvPr>
          <p:cNvSpPr>
            <a:spLocks noGrp="1"/>
          </p:cNvSpPr>
          <p:nvPr>
            <p:ph type="sldNum" sz="quarter" idx="12"/>
          </p:nvPr>
        </p:nvSpPr>
        <p:spPr/>
        <p:txBody>
          <a:bodyPr/>
          <a:lstStyle>
            <a:lvl1pPr>
              <a:defRPr/>
            </a:lvl1pPr>
          </a:lstStyle>
          <a:p>
            <a:fld id="{A50DA5F0-D01A-4F00-9B41-0063AF22A409}" type="slidenum">
              <a:rPr lang="en-US" altLang="en-US"/>
              <a:pPr/>
              <a:t>‹#›</a:t>
            </a:fld>
            <a:endParaRPr lang="en-US" altLang="en-US"/>
          </a:p>
        </p:txBody>
      </p:sp>
    </p:spTree>
    <p:extLst>
      <p:ext uri="{BB962C8B-B14F-4D97-AF65-F5344CB8AC3E}">
        <p14:creationId xmlns:p14="http://schemas.microsoft.com/office/powerpoint/2010/main" val="94604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55CC31-5BF2-6577-01CB-511D5C7D218C}"/>
              </a:ext>
            </a:extLst>
          </p:cNvPr>
          <p:cNvSpPr>
            <a:spLocks noGrp="1"/>
          </p:cNvSpPr>
          <p:nvPr>
            <p:ph type="dt" sz="half" idx="10"/>
          </p:nvPr>
        </p:nvSpPr>
        <p:spPr/>
        <p:txBody>
          <a:bodyPr/>
          <a:lstStyle>
            <a:lvl1pPr>
              <a:defRPr/>
            </a:lvl1pPr>
          </a:lstStyle>
          <a:p>
            <a:pPr>
              <a:defRPr/>
            </a:pPr>
            <a:fld id="{4DCFEA15-2F4B-4876-83D8-98100D5EB0B2}" type="datetimeFigureOut">
              <a:rPr lang="en-US"/>
              <a:pPr>
                <a:defRPr/>
              </a:pPr>
              <a:t>2/6/2026</a:t>
            </a:fld>
            <a:endParaRPr lang="en-US"/>
          </a:p>
        </p:txBody>
      </p:sp>
      <p:sp>
        <p:nvSpPr>
          <p:cNvPr id="5" name="Footer Placeholder 4">
            <a:extLst>
              <a:ext uri="{FF2B5EF4-FFF2-40B4-BE49-F238E27FC236}">
                <a16:creationId xmlns:a16="http://schemas.microsoft.com/office/drawing/2014/main" id="{C9A46015-98CC-6162-ADC5-C4C3F7E512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1A04C7-86D8-01E9-86FE-657DDBC18025}"/>
              </a:ext>
            </a:extLst>
          </p:cNvPr>
          <p:cNvSpPr>
            <a:spLocks noGrp="1"/>
          </p:cNvSpPr>
          <p:nvPr>
            <p:ph type="sldNum" sz="quarter" idx="12"/>
          </p:nvPr>
        </p:nvSpPr>
        <p:spPr/>
        <p:txBody>
          <a:bodyPr/>
          <a:lstStyle>
            <a:lvl1pPr>
              <a:defRPr/>
            </a:lvl1pPr>
          </a:lstStyle>
          <a:p>
            <a:pPr>
              <a:defRPr/>
            </a:pPr>
            <a:fld id="{415DC26A-A35C-416E-9891-3A4A304C4FBB}" type="slidenum">
              <a:rPr lang="en-US" altLang="en-US"/>
              <a:pPr>
                <a:defRPr/>
              </a:pPr>
              <a:t>‹#›</a:t>
            </a:fld>
            <a:endParaRPr lang="en-US" altLang="en-US"/>
          </a:p>
        </p:txBody>
      </p:sp>
    </p:spTree>
    <p:extLst>
      <p:ext uri="{BB962C8B-B14F-4D97-AF65-F5344CB8AC3E}">
        <p14:creationId xmlns:p14="http://schemas.microsoft.com/office/powerpoint/2010/main" val="2620037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9FAFB-3381-8712-CF91-8854069DD3DC}"/>
              </a:ext>
            </a:extLst>
          </p:cNvPr>
          <p:cNvSpPr>
            <a:spLocks noGrp="1"/>
          </p:cNvSpPr>
          <p:nvPr>
            <p:ph type="dt" sz="half" idx="10"/>
          </p:nvPr>
        </p:nvSpPr>
        <p:spPr/>
        <p:txBody>
          <a:bodyPr/>
          <a:lstStyle>
            <a:lvl1pPr>
              <a:defRPr/>
            </a:lvl1pPr>
          </a:lstStyle>
          <a:p>
            <a:pPr>
              <a:defRPr/>
            </a:pPr>
            <a:fld id="{A9B2687D-A0F7-4793-B9AB-F4DFB3686981}" type="datetimeFigureOut">
              <a:rPr lang="en-US"/>
              <a:pPr>
                <a:defRPr/>
              </a:pPr>
              <a:t>2/6/2026</a:t>
            </a:fld>
            <a:endParaRPr lang="en-US"/>
          </a:p>
        </p:txBody>
      </p:sp>
      <p:sp>
        <p:nvSpPr>
          <p:cNvPr id="5" name="Footer Placeholder 4">
            <a:extLst>
              <a:ext uri="{FF2B5EF4-FFF2-40B4-BE49-F238E27FC236}">
                <a16:creationId xmlns:a16="http://schemas.microsoft.com/office/drawing/2014/main" id="{1EF4DA8F-8631-0D95-A5E7-F251CF8DF4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07FD9E-951F-A44B-AC62-3F832AEEA482}"/>
              </a:ext>
            </a:extLst>
          </p:cNvPr>
          <p:cNvSpPr>
            <a:spLocks noGrp="1"/>
          </p:cNvSpPr>
          <p:nvPr>
            <p:ph type="sldNum" sz="quarter" idx="12"/>
          </p:nvPr>
        </p:nvSpPr>
        <p:spPr/>
        <p:txBody>
          <a:bodyPr/>
          <a:lstStyle>
            <a:lvl1pPr>
              <a:defRPr/>
            </a:lvl1pPr>
          </a:lstStyle>
          <a:p>
            <a:pPr>
              <a:defRPr/>
            </a:pPr>
            <a:fld id="{82282624-AFD9-4A60-B6A7-9CF4CD6D0017}" type="slidenum">
              <a:rPr lang="en-US" altLang="en-US"/>
              <a:pPr>
                <a:defRPr/>
              </a:pPr>
              <a:t>‹#›</a:t>
            </a:fld>
            <a:endParaRPr lang="en-US" altLang="en-US"/>
          </a:p>
        </p:txBody>
      </p:sp>
    </p:spTree>
    <p:extLst>
      <p:ext uri="{BB962C8B-B14F-4D97-AF65-F5344CB8AC3E}">
        <p14:creationId xmlns:p14="http://schemas.microsoft.com/office/powerpoint/2010/main" val="1240019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9DA6C2-7F12-0C3A-F0EF-8FF9E44CDA94}"/>
              </a:ext>
            </a:extLst>
          </p:cNvPr>
          <p:cNvSpPr>
            <a:spLocks noGrp="1"/>
          </p:cNvSpPr>
          <p:nvPr>
            <p:ph type="dt" sz="half" idx="10"/>
          </p:nvPr>
        </p:nvSpPr>
        <p:spPr/>
        <p:txBody>
          <a:bodyPr/>
          <a:lstStyle>
            <a:lvl1pPr>
              <a:defRPr/>
            </a:lvl1pPr>
          </a:lstStyle>
          <a:p>
            <a:pPr>
              <a:defRPr/>
            </a:pPr>
            <a:fld id="{EAABAA42-8141-47E9-BFD6-407E9CC80BE4}" type="datetimeFigureOut">
              <a:rPr lang="en-US"/>
              <a:pPr>
                <a:defRPr/>
              </a:pPr>
              <a:t>2/6/2026</a:t>
            </a:fld>
            <a:endParaRPr lang="en-US"/>
          </a:p>
        </p:txBody>
      </p:sp>
      <p:sp>
        <p:nvSpPr>
          <p:cNvPr id="5" name="Footer Placeholder 4">
            <a:extLst>
              <a:ext uri="{FF2B5EF4-FFF2-40B4-BE49-F238E27FC236}">
                <a16:creationId xmlns:a16="http://schemas.microsoft.com/office/drawing/2014/main" id="{D606DE75-8915-AAD6-4118-4E118C97DF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2F143F-9B77-9BF5-AD64-D0CB8870F1A5}"/>
              </a:ext>
            </a:extLst>
          </p:cNvPr>
          <p:cNvSpPr>
            <a:spLocks noGrp="1"/>
          </p:cNvSpPr>
          <p:nvPr>
            <p:ph type="sldNum" sz="quarter" idx="12"/>
          </p:nvPr>
        </p:nvSpPr>
        <p:spPr/>
        <p:txBody>
          <a:bodyPr/>
          <a:lstStyle>
            <a:lvl1pPr>
              <a:defRPr/>
            </a:lvl1pPr>
          </a:lstStyle>
          <a:p>
            <a:pPr>
              <a:defRPr/>
            </a:pPr>
            <a:fld id="{DAFD2222-1B7A-4D18-94F4-19A311AF5E35}" type="slidenum">
              <a:rPr lang="en-US" altLang="en-US"/>
              <a:pPr>
                <a:defRPr/>
              </a:pPr>
              <a:t>‹#›</a:t>
            </a:fld>
            <a:endParaRPr lang="en-US" altLang="en-US"/>
          </a:p>
        </p:txBody>
      </p:sp>
    </p:spTree>
    <p:extLst>
      <p:ext uri="{BB962C8B-B14F-4D97-AF65-F5344CB8AC3E}">
        <p14:creationId xmlns:p14="http://schemas.microsoft.com/office/powerpoint/2010/main" val="1418626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58EBDB-6CD5-0933-6022-18D5A3B49085}"/>
              </a:ext>
            </a:extLst>
          </p:cNvPr>
          <p:cNvSpPr>
            <a:spLocks noGrp="1"/>
          </p:cNvSpPr>
          <p:nvPr>
            <p:ph type="dt" sz="half" idx="10"/>
          </p:nvPr>
        </p:nvSpPr>
        <p:spPr/>
        <p:txBody>
          <a:bodyPr/>
          <a:lstStyle>
            <a:lvl1pPr>
              <a:defRPr/>
            </a:lvl1pPr>
          </a:lstStyle>
          <a:p>
            <a:pPr>
              <a:defRPr/>
            </a:pPr>
            <a:fld id="{C7A0E2FC-F93D-4D90-9EFD-4609749F35E8}" type="datetimeFigureOut">
              <a:rPr lang="en-US"/>
              <a:pPr>
                <a:defRPr/>
              </a:pPr>
              <a:t>2/6/2026</a:t>
            </a:fld>
            <a:endParaRPr lang="en-US"/>
          </a:p>
        </p:txBody>
      </p:sp>
      <p:sp>
        <p:nvSpPr>
          <p:cNvPr id="6" name="Footer Placeholder 4">
            <a:extLst>
              <a:ext uri="{FF2B5EF4-FFF2-40B4-BE49-F238E27FC236}">
                <a16:creationId xmlns:a16="http://schemas.microsoft.com/office/drawing/2014/main" id="{5ABB70ED-2FD5-FA24-54AA-539C6A0BA1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F0BCD0-33EF-9E3F-A155-53891E138209}"/>
              </a:ext>
            </a:extLst>
          </p:cNvPr>
          <p:cNvSpPr>
            <a:spLocks noGrp="1"/>
          </p:cNvSpPr>
          <p:nvPr>
            <p:ph type="sldNum" sz="quarter" idx="12"/>
          </p:nvPr>
        </p:nvSpPr>
        <p:spPr/>
        <p:txBody>
          <a:bodyPr/>
          <a:lstStyle>
            <a:lvl1pPr>
              <a:defRPr/>
            </a:lvl1pPr>
          </a:lstStyle>
          <a:p>
            <a:pPr>
              <a:defRPr/>
            </a:pPr>
            <a:fld id="{103CC555-D79B-43E9-8862-708030F1E31A}" type="slidenum">
              <a:rPr lang="en-US" altLang="en-US"/>
              <a:pPr>
                <a:defRPr/>
              </a:pPr>
              <a:t>‹#›</a:t>
            </a:fld>
            <a:endParaRPr lang="en-US" altLang="en-US"/>
          </a:p>
        </p:txBody>
      </p:sp>
    </p:spTree>
    <p:extLst>
      <p:ext uri="{BB962C8B-B14F-4D97-AF65-F5344CB8AC3E}">
        <p14:creationId xmlns:p14="http://schemas.microsoft.com/office/powerpoint/2010/main" val="791828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5"/>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5"/>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0954137-20D0-CC07-190A-F94625EECA4F}"/>
              </a:ext>
            </a:extLst>
          </p:cNvPr>
          <p:cNvSpPr>
            <a:spLocks noGrp="1"/>
          </p:cNvSpPr>
          <p:nvPr>
            <p:ph type="dt" sz="half" idx="10"/>
          </p:nvPr>
        </p:nvSpPr>
        <p:spPr/>
        <p:txBody>
          <a:bodyPr/>
          <a:lstStyle>
            <a:lvl1pPr>
              <a:defRPr/>
            </a:lvl1pPr>
          </a:lstStyle>
          <a:p>
            <a:pPr>
              <a:defRPr/>
            </a:pPr>
            <a:fld id="{65DF16BA-DFC7-49D1-89DC-56B129931AB7}" type="datetimeFigureOut">
              <a:rPr lang="en-US"/>
              <a:pPr>
                <a:defRPr/>
              </a:pPr>
              <a:t>2/6/2026</a:t>
            </a:fld>
            <a:endParaRPr lang="en-US"/>
          </a:p>
        </p:txBody>
      </p:sp>
      <p:sp>
        <p:nvSpPr>
          <p:cNvPr id="8" name="Footer Placeholder 4">
            <a:extLst>
              <a:ext uri="{FF2B5EF4-FFF2-40B4-BE49-F238E27FC236}">
                <a16:creationId xmlns:a16="http://schemas.microsoft.com/office/drawing/2014/main" id="{A889C1A7-336F-3BAC-E868-3E1C82672F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F0977C8-9A7F-ECE9-D98A-469455768DC0}"/>
              </a:ext>
            </a:extLst>
          </p:cNvPr>
          <p:cNvSpPr>
            <a:spLocks noGrp="1"/>
          </p:cNvSpPr>
          <p:nvPr>
            <p:ph type="sldNum" sz="quarter" idx="12"/>
          </p:nvPr>
        </p:nvSpPr>
        <p:spPr/>
        <p:txBody>
          <a:bodyPr/>
          <a:lstStyle>
            <a:lvl1pPr>
              <a:defRPr/>
            </a:lvl1pPr>
          </a:lstStyle>
          <a:p>
            <a:pPr>
              <a:defRPr/>
            </a:pPr>
            <a:fld id="{3472023E-22F6-4058-B16C-546D863BCCD9}" type="slidenum">
              <a:rPr lang="en-US" altLang="en-US"/>
              <a:pPr>
                <a:defRPr/>
              </a:pPr>
              <a:t>‹#›</a:t>
            </a:fld>
            <a:endParaRPr lang="en-US" altLang="en-US"/>
          </a:p>
        </p:txBody>
      </p:sp>
    </p:spTree>
    <p:extLst>
      <p:ext uri="{BB962C8B-B14F-4D97-AF65-F5344CB8AC3E}">
        <p14:creationId xmlns:p14="http://schemas.microsoft.com/office/powerpoint/2010/main" val="414265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0A9E289-410F-57B0-07E9-0F80C110143A}"/>
              </a:ext>
            </a:extLst>
          </p:cNvPr>
          <p:cNvSpPr>
            <a:spLocks noGrp="1"/>
          </p:cNvSpPr>
          <p:nvPr>
            <p:ph type="dt" sz="half" idx="10"/>
          </p:nvPr>
        </p:nvSpPr>
        <p:spPr/>
        <p:txBody>
          <a:bodyPr/>
          <a:lstStyle>
            <a:lvl1pPr>
              <a:defRPr/>
            </a:lvl1pPr>
          </a:lstStyle>
          <a:p>
            <a:pPr>
              <a:defRPr/>
            </a:pPr>
            <a:fld id="{ABF74D1E-1528-4A62-9FCC-CD942B8CDFDE}" type="datetimeFigureOut">
              <a:rPr lang="en-US"/>
              <a:pPr>
                <a:defRPr/>
              </a:pPr>
              <a:t>2/6/2026</a:t>
            </a:fld>
            <a:endParaRPr lang="en-US"/>
          </a:p>
        </p:txBody>
      </p:sp>
      <p:sp>
        <p:nvSpPr>
          <p:cNvPr id="4" name="Footer Placeholder 4">
            <a:extLst>
              <a:ext uri="{FF2B5EF4-FFF2-40B4-BE49-F238E27FC236}">
                <a16:creationId xmlns:a16="http://schemas.microsoft.com/office/drawing/2014/main" id="{05E129B6-0631-4956-CB06-DB2A0E0FEB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98E9A60-D937-E1BD-EB94-0AEC415E8AA5}"/>
              </a:ext>
            </a:extLst>
          </p:cNvPr>
          <p:cNvSpPr>
            <a:spLocks noGrp="1"/>
          </p:cNvSpPr>
          <p:nvPr>
            <p:ph type="sldNum" sz="quarter" idx="12"/>
          </p:nvPr>
        </p:nvSpPr>
        <p:spPr/>
        <p:txBody>
          <a:bodyPr/>
          <a:lstStyle>
            <a:lvl1pPr>
              <a:defRPr/>
            </a:lvl1pPr>
          </a:lstStyle>
          <a:p>
            <a:pPr>
              <a:defRPr/>
            </a:pPr>
            <a:fld id="{25F6C959-FB6A-4CD5-9135-470202B0195D}" type="slidenum">
              <a:rPr lang="en-US" altLang="en-US"/>
              <a:pPr>
                <a:defRPr/>
              </a:pPr>
              <a:t>‹#›</a:t>
            </a:fld>
            <a:endParaRPr lang="en-US" altLang="en-US"/>
          </a:p>
        </p:txBody>
      </p:sp>
    </p:spTree>
    <p:extLst>
      <p:ext uri="{BB962C8B-B14F-4D97-AF65-F5344CB8AC3E}">
        <p14:creationId xmlns:p14="http://schemas.microsoft.com/office/powerpoint/2010/main" val="3517435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075105A-52C9-E4D3-089C-7BD6CF7BB3CB}"/>
              </a:ext>
            </a:extLst>
          </p:cNvPr>
          <p:cNvSpPr>
            <a:spLocks noGrp="1"/>
          </p:cNvSpPr>
          <p:nvPr>
            <p:ph type="dt" sz="half" idx="10"/>
          </p:nvPr>
        </p:nvSpPr>
        <p:spPr/>
        <p:txBody>
          <a:bodyPr/>
          <a:lstStyle>
            <a:lvl1pPr>
              <a:defRPr/>
            </a:lvl1pPr>
          </a:lstStyle>
          <a:p>
            <a:pPr>
              <a:defRPr/>
            </a:pPr>
            <a:fld id="{C5D63FC8-0487-4456-A68B-189E6BA059A1}" type="datetimeFigureOut">
              <a:rPr lang="en-US"/>
              <a:pPr>
                <a:defRPr/>
              </a:pPr>
              <a:t>2/6/2026</a:t>
            </a:fld>
            <a:endParaRPr lang="en-US"/>
          </a:p>
        </p:txBody>
      </p:sp>
      <p:sp>
        <p:nvSpPr>
          <p:cNvPr id="3" name="Footer Placeholder 4">
            <a:extLst>
              <a:ext uri="{FF2B5EF4-FFF2-40B4-BE49-F238E27FC236}">
                <a16:creationId xmlns:a16="http://schemas.microsoft.com/office/drawing/2014/main" id="{4A83B507-D7E6-4CE5-DFB4-02F08A59CED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CE3D7CE-4A0E-9BD3-A0CE-3EF77C93A1FB}"/>
              </a:ext>
            </a:extLst>
          </p:cNvPr>
          <p:cNvSpPr>
            <a:spLocks noGrp="1"/>
          </p:cNvSpPr>
          <p:nvPr>
            <p:ph type="sldNum" sz="quarter" idx="12"/>
          </p:nvPr>
        </p:nvSpPr>
        <p:spPr/>
        <p:txBody>
          <a:bodyPr/>
          <a:lstStyle>
            <a:lvl1pPr>
              <a:defRPr/>
            </a:lvl1pPr>
          </a:lstStyle>
          <a:p>
            <a:pPr>
              <a:defRPr/>
            </a:pPr>
            <a:fld id="{CF514496-3519-4D36-A1A0-83CF7CB17EC1}" type="slidenum">
              <a:rPr lang="en-US" altLang="en-US"/>
              <a:pPr>
                <a:defRPr/>
              </a:pPr>
              <a:t>‹#›</a:t>
            </a:fld>
            <a:endParaRPr lang="en-US" altLang="en-US"/>
          </a:p>
        </p:txBody>
      </p:sp>
    </p:spTree>
    <p:extLst>
      <p:ext uri="{BB962C8B-B14F-4D97-AF65-F5344CB8AC3E}">
        <p14:creationId xmlns:p14="http://schemas.microsoft.com/office/powerpoint/2010/main" val="2798125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B3DFAA29-9940-CBED-57CA-23A68C876E88}"/>
              </a:ext>
            </a:extLst>
          </p:cNvPr>
          <p:cNvSpPr>
            <a:spLocks noGrp="1"/>
          </p:cNvSpPr>
          <p:nvPr>
            <p:ph type="dt" sz="half" idx="10"/>
          </p:nvPr>
        </p:nvSpPr>
        <p:spPr/>
        <p:txBody>
          <a:bodyPr/>
          <a:lstStyle>
            <a:lvl1pPr>
              <a:defRPr/>
            </a:lvl1pPr>
          </a:lstStyle>
          <a:p>
            <a:pPr>
              <a:defRPr/>
            </a:pPr>
            <a:fld id="{8A0DE8FD-39D4-4095-93BF-103F39EDF5A9}" type="datetimeFigureOut">
              <a:rPr lang="en-US"/>
              <a:pPr>
                <a:defRPr/>
              </a:pPr>
              <a:t>2/6/2026</a:t>
            </a:fld>
            <a:endParaRPr lang="en-US"/>
          </a:p>
        </p:txBody>
      </p:sp>
      <p:sp>
        <p:nvSpPr>
          <p:cNvPr id="6" name="Footer Placeholder 4">
            <a:extLst>
              <a:ext uri="{FF2B5EF4-FFF2-40B4-BE49-F238E27FC236}">
                <a16:creationId xmlns:a16="http://schemas.microsoft.com/office/drawing/2014/main" id="{BD0C35D3-4B72-7501-90C0-31AA1ED2D79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30AF65C-FFBD-13C2-7AB3-EBA46DEB0786}"/>
              </a:ext>
            </a:extLst>
          </p:cNvPr>
          <p:cNvSpPr>
            <a:spLocks noGrp="1"/>
          </p:cNvSpPr>
          <p:nvPr>
            <p:ph type="sldNum" sz="quarter" idx="12"/>
          </p:nvPr>
        </p:nvSpPr>
        <p:spPr/>
        <p:txBody>
          <a:bodyPr/>
          <a:lstStyle>
            <a:lvl1pPr>
              <a:defRPr/>
            </a:lvl1pPr>
          </a:lstStyle>
          <a:p>
            <a:pPr>
              <a:defRPr/>
            </a:pPr>
            <a:fld id="{636E2169-8CDC-4B4D-9B61-511170F8B46E}" type="slidenum">
              <a:rPr lang="en-US" altLang="en-US"/>
              <a:pPr>
                <a:defRPr/>
              </a:pPr>
              <a:t>‹#›</a:t>
            </a:fld>
            <a:endParaRPr lang="en-US" altLang="en-US"/>
          </a:p>
        </p:txBody>
      </p:sp>
    </p:spTree>
    <p:extLst>
      <p:ext uri="{BB962C8B-B14F-4D97-AF65-F5344CB8AC3E}">
        <p14:creationId xmlns:p14="http://schemas.microsoft.com/office/powerpoint/2010/main" val="74445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C2EAEA-E44D-E0E5-BA3A-A0BB6B33FF7C}"/>
              </a:ext>
            </a:extLst>
          </p:cNvPr>
          <p:cNvSpPr>
            <a:spLocks noGrp="1"/>
          </p:cNvSpPr>
          <p:nvPr>
            <p:ph type="dt" sz="half" idx="10"/>
          </p:nvPr>
        </p:nvSpPr>
        <p:spPr/>
        <p:txBody>
          <a:bodyPr/>
          <a:lstStyle>
            <a:lvl1pPr>
              <a:defRPr/>
            </a:lvl1pPr>
          </a:lstStyle>
          <a:p>
            <a:pPr>
              <a:defRPr/>
            </a:pPr>
            <a:fld id="{A4988702-3A30-4698-B337-AD431EE9944F}" type="datetimeFigureOut">
              <a:rPr lang="en-US"/>
              <a:pPr>
                <a:defRPr/>
              </a:pPr>
              <a:t>2/6/2026</a:t>
            </a:fld>
            <a:endParaRPr lang="en-US"/>
          </a:p>
        </p:txBody>
      </p:sp>
      <p:sp>
        <p:nvSpPr>
          <p:cNvPr id="5" name="Footer Placeholder 4">
            <a:extLst>
              <a:ext uri="{FF2B5EF4-FFF2-40B4-BE49-F238E27FC236}">
                <a16:creationId xmlns:a16="http://schemas.microsoft.com/office/drawing/2014/main" id="{7EEDB087-E8D4-0B45-800B-E0F7693667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299F77-AC98-FF9F-66BF-EEA325DA3BFA}"/>
              </a:ext>
            </a:extLst>
          </p:cNvPr>
          <p:cNvSpPr>
            <a:spLocks noGrp="1"/>
          </p:cNvSpPr>
          <p:nvPr>
            <p:ph type="sldNum" sz="quarter" idx="12"/>
          </p:nvPr>
        </p:nvSpPr>
        <p:spPr/>
        <p:txBody>
          <a:bodyPr/>
          <a:lstStyle>
            <a:lvl1pPr>
              <a:defRPr/>
            </a:lvl1pPr>
          </a:lstStyle>
          <a:p>
            <a:fld id="{7B2448BC-09B2-4393-A6B4-EC3F8702D5BC}" type="slidenum">
              <a:rPr lang="en-US" altLang="en-US"/>
              <a:pPr/>
              <a:t>‹#›</a:t>
            </a:fld>
            <a:endParaRPr lang="en-US" altLang="en-US"/>
          </a:p>
        </p:txBody>
      </p:sp>
    </p:spTree>
    <p:extLst>
      <p:ext uri="{BB962C8B-B14F-4D97-AF65-F5344CB8AC3E}">
        <p14:creationId xmlns:p14="http://schemas.microsoft.com/office/powerpoint/2010/main" val="166869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1130A68-3B07-E3E1-4CFA-AA1296CE054A}"/>
              </a:ext>
            </a:extLst>
          </p:cNvPr>
          <p:cNvSpPr>
            <a:spLocks noGrp="1"/>
          </p:cNvSpPr>
          <p:nvPr>
            <p:ph type="dt" sz="half" idx="10"/>
          </p:nvPr>
        </p:nvSpPr>
        <p:spPr/>
        <p:txBody>
          <a:bodyPr/>
          <a:lstStyle>
            <a:lvl1pPr>
              <a:defRPr/>
            </a:lvl1pPr>
          </a:lstStyle>
          <a:p>
            <a:pPr>
              <a:defRPr/>
            </a:pPr>
            <a:fld id="{822E112B-4B81-45E0-AA42-E56EA06952F4}" type="datetimeFigureOut">
              <a:rPr lang="en-US"/>
              <a:pPr>
                <a:defRPr/>
              </a:pPr>
              <a:t>2/6/2026</a:t>
            </a:fld>
            <a:endParaRPr lang="en-US"/>
          </a:p>
        </p:txBody>
      </p:sp>
      <p:sp>
        <p:nvSpPr>
          <p:cNvPr id="6" name="Footer Placeholder 4">
            <a:extLst>
              <a:ext uri="{FF2B5EF4-FFF2-40B4-BE49-F238E27FC236}">
                <a16:creationId xmlns:a16="http://schemas.microsoft.com/office/drawing/2014/main" id="{17CFF965-1EB2-3B50-8B50-F36E73D9AC8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DB2B274-A1E5-5A35-EB75-E1F7FC7C609F}"/>
              </a:ext>
            </a:extLst>
          </p:cNvPr>
          <p:cNvSpPr>
            <a:spLocks noGrp="1"/>
          </p:cNvSpPr>
          <p:nvPr>
            <p:ph type="sldNum" sz="quarter" idx="12"/>
          </p:nvPr>
        </p:nvSpPr>
        <p:spPr/>
        <p:txBody>
          <a:bodyPr/>
          <a:lstStyle>
            <a:lvl1pPr>
              <a:defRPr/>
            </a:lvl1pPr>
          </a:lstStyle>
          <a:p>
            <a:pPr>
              <a:defRPr/>
            </a:pPr>
            <a:fld id="{E03947C1-4313-4817-83D4-AE387FE602D8}" type="slidenum">
              <a:rPr lang="en-US" altLang="en-US"/>
              <a:pPr>
                <a:defRPr/>
              </a:pPr>
              <a:t>‹#›</a:t>
            </a:fld>
            <a:endParaRPr lang="en-US" altLang="en-US"/>
          </a:p>
        </p:txBody>
      </p:sp>
    </p:spTree>
    <p:extLst>
      <p:ext uri="{BB962C8B-B14F-4D97-AF65-F5344CB8AC3E}">
        <p14:creationId xmlns:p14="http://schemas.microsoft.com/office/powerpoint/2010/main" val="2991150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097E1-D890-7872-80D6-F2662043F13A}"/>
              </a:ext>
            </a:extLst>
          </p:cNvPr>
          <p:cNvSpPr>
            <a:spLocks noGrp="1"/>
          </p:cNvSpPr>
          <p:nvPr>
            <p:ph type="dt" sz="half" idx="10"/>
          </p:nvPr>
        </p:nvSpPr>
        <p:spPr/>
        <p:txBody>
          <a:bodyPr/>
          <a:lstStyle>
            <a:lvl1pPr>
              <a:defRPr/>
            </a:lvl1pPr>
          </a:lstStyle>
          <a:p>
            <a:pPr>
              <a:defRPr/>
            </a:pPr>
            <a:fld id="{9F01CC06-1BB3-4323-862B-D07E2C10D0AE}" type="datetimeFigureOut">
              <a:rPr lang="en-US"/>
              <a:pPr>
                <a:defRPr/>
              </a:pPr>
              <a:t>2/6/2026</a:t>
            </a:fld>
            <a:endParaRPr lang="en-US"/>
          </a:p>
        </p:txBody>
      </p:sp>
      <p:sp>
        <p:nvSpPr>
          <p:cNvPr id="5" name="Footer Placeholder 4">
            <a:extLst>
              <a:ext uri="{FF2B5EF4-FFF2-40B4-BE49-F238E27FC236}">
                <a16:creationId xmlns:a16="http://schemas.microsoft.com/office/drawing/2014/main" id="{1D9596CF-89FA-B14C-0DF8-5FCF21DCD1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78ACBD-CE7F-2AF8-F6C1-A6ABFBD75BB0}"/>
              </a:ext>
            </a:extLst>
          </p:cNvPr>
          <p:cNvSpPr>
            <a:spLocks noGrp="1"/>
          </p:cNvSpPr>
          <p:nvPr>
            <p:ph type="sldNum" sz="quarter" idx="12"/>
          </p:nvPr>
        </p:nvSpPr>
        <p:spPr/>
        <p:txBody>
          <a:bodyPr/>
          <a:lstStyle>
            <a:lvl1pPr>
              <a:defRPr/>
            </a:lvl1pPr>
          </a:lstStyle>
          <a:p>
            <a:pPr>
              <a:defRPr/>
            </a:pPr>
            <a:fld id="{98F4245E-956D-476B-B14B-C8A35C055D83}" type="slidenum">
              <a:rPr lang="en-US" altLang="en-US"/>
              <a:pPr>
                <a:defRPr/>
              </a:pPr>
              <a:t>‹#›</a:t>
            </a:fld>
            <a:endParaRPr lang="en-US" altLang="en-US"/>
          </a:p>
        </p:txBody>
      </p:sp>
    </p:spTree>
    <p:extLst>
      <p:ext uri="{BB962C8B-B14F-4D97-AF65-F5344CB8AC3E}">
        <p14:creationId xmlns:p14="http://schemas.microsoft.com/office/powerpoint/2010/main" val="2977103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A5EDD-A3DA-0C4D-B40B-480EA9830263}"/>
              </a:ext>
            </a:extLst>
          </p:cNvPr>
          <p:cNvSpPr>
            <a:spLocks noGrp="1"/>
          </p:cNvSpPr>
          <p:nvPr>
            <p:ph type="dt" sz="half" idx="10"/>
          </p:nvPr>
        </p:nvSpPr>
        <p:spPr/>
        <p:txBody>
          <a:bodyPr/>
          <a:lstStyle>
            <a:lvl1pPr>
              <a:defRPr/>
            </a:lvl1pPr>
          </a:lstStyle>
          <a:p>
            <a:pPr>
              <a:defRPr/>
            </a:pPr>
            <a:fld id="{2C51F677-612B-410B-8C6C-824DF0D77878}" type="datetimeFigureOut">
              <a:rPr lang="en-US"/>
              <a:pPr>
                <a:defRPr/>
              </a:pPr>
              <a:t>2/6/2026</a:t>
            </a:fld>
            <a:endParaRPr lang="en-US"/>
          </a:p>
        </p:txBody>
      </p:sp>
      <p:sp>
        <p:nvSpPr>
          <p:cNvPr id="5" name="Footer Placeholder 4">
            <a:extLst>
              <a:ext uri="{FF2B5EF4-FFF2-40B4-BE49-F238E27FC236}">
                <a16:creationId xmlns:a16="http://schemas.microsoft.com/office/drawing/2014/main" id="{3514AFB5-A77D-3683-EDDB-94E3A58A81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7B93DF-0449-9934-162A-658751562BBB}"/>
              </a:ext>
            </a:extLst>
          </p:cNvPr>
          <p:cNvSpPr>
            <a:spLocks noGrp="1"/>
          </p:cNvSpPr>
          <p:nvPr>
            <p:ph type="sldNum" sz="quarter" idx="12"/>
          </p:nvPr>
        </p:nvSpPr>
        <p:spPr/>
        <p:txBody>
          <a:bodyPr/>
          <a:lstStyle>
            <a:lvl1pPr>
              <a:defRPr/>
            </a:lvl1pPr>
          </a:lstStyle>
          <a:p>
            <a:pPr>
              <a:defRPr/>
            </a:pPr>
            <a:fld id="{264024D8-A844-4EFA-BC1E-D987E84A924F}" type="slidenum">
              <a:rPr lang="en-US" altLang="en-US"/>
              <a:pPr>
                <a:defRPr/>
              </a:pPr>
              <a:t>‹#›</a:t>
            </a:fld>
            <a:endParaRPr lang="en-US" altLang="en-US"/>
          </a:p>
        </p:txBody>
      </p:sp>
    </p:spTree>
    <p:extLst>
      <p:ext uri="{BB962C8B-B14F-4D97-AF65-F5344CB8AC3E}">
        <p14:creationId xmlns:p14="http://schemas.microsoft.com/office/powerpoint/2010/main" val="328630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6BE35C-34E4-3C08-CA8A-AD73B7CE0171}"/>
              </a:ext>
            </a:extLst>
          </p:cNvPr>
          <p:cNvSpPr>
            <a:spLocks noGrp="1"/>
          </p:cNvSpPr>
          <p:nvPr>
            <p:ph type="dt" sz="half" idx="10"/>
          </p:nvPr>
        </p:nvSpPr>
        <p:spPr/>
        <p:txBody>
          <a:bodyPr/>
          <a:lstStyle>
            <a:lvl1pPr>
              <a:defRPr/>
            </a:lvl1pPr>
          </a:lstStyle>
          <a:p>
            <a:pPr>
              <a:defRPr/>
            </a:pPr>
            <a:fld id="{ECC0D81F-8DA6-41ED-B723-FB7947168265}" type="datetimeFigureOut">
              <a:rPr lang="en-US"/>
              <a:pPr>
                <a:defRPr/>
              </a:pPr>
              <a:t>2/6/2026</a:t>
            </a:fld>
            <a:endParaRPr lang="en-US"/>
          </a:p>
        </p:txBody>
      </p:sp>
      <p:sp>
        <p:nvSpPr>
          <p:cNvPr id="5" name="Footer Placeholder 4">
            <a:extLst>
              <a:ext uri="{FF2B5EF4-FFF2-40B4-BE49-F238E27FC236}">
                <a16:creationId xmlns:a16="http://schemas.microsoft.com/office/drawing/2014/main" id="{3717DCC4-1304-BF1D-048E-E374BA6495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ADFC935-BB6B-7BC8-1DAD-568D6FB63CA1}"/>
              </a:ext>
            </a:extLst>
          </p:cNvPr>
          <p:cNvSpPr>
            <a:spLocks noGrp="1"/>
          </p:cNvSpPr>
          <p:nvPr>
            <p:ph type="sldNum" sz="quarter" idx="12"/>
          </p:nvPr>
        </p:nvSpPr>
        <p:spPr/>
        <p:txBody>
          <a:bodyPr/>
          <a:lstStyle>
            <a:lvl1pPr>
              <a:defRPr/>
            </a:lvl1pPr>
          </a:lstStyle>
          <a:p>
            <a:fld id="{0734B25C-6947-4EBA-BE2E-1F303D9BF096}" type="slidenum">
              <a:rPr lang="en-US" altLang="en-US"/>
              <a:pPr/>
              <a:t>‹#›</a:t>
            </a:fld>
            <a:endParaRPr lang="en-US" altLang="en-US"/>
          </a:p>
        </p:txBody>
      </p:sp>
    </p:spTree>
    <p:extLst>
      <p:ext uri="{BB962C8B-B14F-4D97-AF65-F5344CB8AC3E}">
        <p14:creationId xmlns:p14="http://schemas.microsoft.com/office/powerpoint/2010/main" val="2531549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7F1856-92FC-3D19-3D6F-BCF677221B0C}"/>
              </a:ext>
            </a:extLst>
          </p:cNvPr>
          <p:cNvSpPr>
            <a:spLocks noGrp="1"/>
          </p:cNvSpPr>
          <p:nvPr>
            <p:ph type="dt" sz="half" idx="10"/>
          </p:nvPr>
        </p:nvSpPr>
        <p:spPr/>
        <p:txBody>
          <a:bodyPr/>
          <a:lstStyle>
            <a:lvl1pPr>
              <a:defRPr/>
            </a:lvl1pPr>
          </a:lstStyle>
          <a:p>
            <a:pPr>
              <a:defRPr/>
            </a:pPr>
            <a:fld id="{AF2CD4F9-01D6-4E63-9407-B7262107A4C7}" type="datetimeFigureOut">
              <a:rPr lang="en-US"/>
              <a:pPr>
                <a:defRPr/>
              </a:pPr>
              <a:t>2/6/2026</a:t>
            </a:fld>
            <a:endParaRPr lang="en-US"/>
          </a:p>
        </p:txBody>
      </p:sp>
      <p:sp>
        <p:nvSpPr>
          <p:cNvPr id="6" name="Footer Placeholder 4">
            <a:extLst>
              <a:ext uri="{FF2B5EF4-FFF2-40B4-BE49-F238E27FC236}">
                <a16:creationId xmlns:a16="http://schemas.microsoft.com/office/drawing/2014/main" id="{B0916047-2BBB-4C67-144B-8754E7F5E9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DC77FA-A218-D3CC-0FB1-BA44A55E74F7}"/>
              </a:ext>
            </a:extLst>
          </p:cNvPr>
          <p:cNvSpPr>
            <a:spLocks noGrp="1"/>
          </p:cNvSpPr>
          <p:nvPr>
            <p:ph type="sldNum" sz="quarter" idx="12"/>
          </p:nvPr>
        </p:nvSpPr>
        <p:spPr/>
        <p:txBody>
          <a:bodyPr/>
          <a:lstStyle>
            <a:lvl1pPr>
              <a:defRPr/>
            </a:lvl1pPr>
          </a:lstStyle>
          <a:p>
            <a:fld id="{B27FFED7-5E70-4177-AC4E-C35EDF38938B}" type="slidenum">
              <a:rPr lang="en-US" altLang="en-US"/>
              <a:pPr/>
              <a:t>‹#›</a:t>
            </a:fld>
            <a:endParaRPr lang="en-US" altLang="en-US"/>
          </a:p>
        </p:txBody>
      </p:sp>
    </p:spTree>
    <p:extLst>
      <p:ext uri="{BB962C8B-B14F-4D97-AF65-F5344CB8AC3E}">
        <p14:creationId xmlns:p14="http://schemas.microsoft.com/office/powerpoint/2010/main" val="139826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3551E9-FA84-EA76-91AE-EE2D19B1A85B}"/>
              </a:ext>
            </a:extLst>
          </p:cNvPr>
          <p:cNvSpPr>
            <a:spLocks noGrp="1"/>
          </p:cNvSpPr>
          <p:nvPr>
            <p:ph type="dt" sz="half" idx="10"/>
          </p:nvPr>
        </p:nvSpPr>
        <p:spPr/>
        <p:txBody>
          <a:bodyPr/>
          <a:lstStyle>
            <a:lvl1pPr>
              <a:defRPr/>
            </a:lvl1pPr>
          </a:lstStyle>
          <a:p>
            <a:pPr>
              <a:defRPr/>
            </a:pPr>
            <a:fld id="{850F40F7-A434-42F8-B03E-A87B23FD71E4}" type="datetimeFigureOut">
              <a:rPr lang="en-US"/>
              <a:pPr>
                <a:defRPr/>
              </a:pPr>
              <a:t>2/6/2026</a:t>
            </a:fld>
            <a:endParaRPr lang="en-US"/>
          </a:p>
        </p:txBody>
      </p:sp>
      <p:sp>
        <p:nvSpPr>
          <p:cNvPr id="8" name="Footer Placeholder 4">
            <a:extLst>
              <a:ext uri="{FF2B5EF4-FFF2-40B4-BE49-F238E27FC236}">
                <a16:creationId xmlns:a16="http://schemas.microsoft.com/office/drawing/2014/main" id="{B17AFA21-9CBA-2D55-43C0-3DB24A66AA0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65805B5-31CE-0503-F5BF-E68E3DA32CAF}"/>
              </a:ext>
            </a:extLst>
          </p:cNvPr>
          <p:cNvSpPr>
            <a:spLocks noGrp="1"/>
          </p:cNvSpPr>
          <p:nvPr>
            <p:ph type="sldNum" sz="quarter" idx="12"/>
          </p:nvPr>
        </p:nvSpPr>
        <p:spPr/>
        <p:txBody>
          <a:bodyPr/>
          <a:lstStyle>
            <a:lvl1pPr>
              <a:defRPr/>
            </a:lvl1pPr>
          </a:lstStyle>
          <a:p>
            <a:fld id="{E8F1A347-799D-476D-81B6-4DBAB33C47AE}" type="slidenum">
              <a:rPr lang="en-US" altLang="en-US"/>
              <a:pPr/>
              <a:t>‹#›</a:t>
            </a:fld>
            <a:endParaRPr lang="en-US" altLang="en-US"/>
          </a:p>
        </p:txBody>
      </p:sp>
    </p:spTree>
    <p:extLst>
      <p:ext uri="{BB962C8B-B14F-4D97-AF65-F5344CB8AC3E}">
        <p14:creationId xmlns:p14="http://schemas.microsoft.com/office/powerpoint/2010/main" val="190890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55C00B5-4839-0C56-9190-235087A67D1E}"/>
              </a:ext>
            </a:extLst>
          </p:cNvPr>
          <p:cNvSpPr>
            <a:spLocks noGrp="1"/>
          </p:cNvSpPr>
          <p:nvPr>
            <p:ph type="dt" sz="half" idx="10"/>
          </p:nvPr>
        </p:nvSpPr>
        <p:spPr/>
        <p:txBody>
          <a:bodyPr/>
          <a:lstStyle>
            <a:lvl1pPr>
              <a:defRPr/>
            </a:lvl1pPr>
          </a:lstStyle>
          <a:p>
            <a:pPr>
              <a:defRPr/>
            </a:pPr>
            <a:fld id="{E71BCE55-A5E5-4919-84F7-2A5CDEE699B0}" type="datetimeFigureOut">
              <a:rPr lang="en-US"/>
              <a:pPr>
                <a:defRPr/>
              </a:pPr>
              <a:t>2/6/2026</a:t>
            </a:fld>
            <a:endParaRPr lang="en-US"/>
          </a:p>
        </p:txBody>
      </p:sp>
      <p:sp>
        <p:nvSpPr>
          <p:cNvPr id="4" name="Footer Placeholder 4">
            <a:extLst>
              <a:ext uri="{FF2B5EF4-FFF2-40B4-BE49-F238E27FC236}">
                <a16:creationId xmlns:a16="http://schemas.microsoft.com/office/drawing/2014/main" id="{56D77440-B0CE-F8C3-7F42-F8B62D55BF5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F598F4A-4ADA-180D-3282-3FE58527B961}"/>
              </a:ext>
            </a:extLst>
          </p:cNvPr>
          <p:cNvSpPr>
            <a:spLocks noGrp="1"/>
          </p:cNvSpPr>
          <p:nvPr>
            <p:ph type="sldNum" sz="quarter" idx="12"/>
          </p:nvPr>
        </p:nvSpPr>
        <p:spPr/>
        <p:txBody>
          <a:bodyPr/>
          <a:lstStyle>
            <a:lvl1pPr>
              <a:defRPr/>
            </a:lvl1pPr>
          </a:lstStyle>
          <a:p>
            <a:fld id="{0742E6C6-E66C-4A7D-AB97-81442BBCDD67}" type="slidenum">
              <a:rPr lang="en-US" altLang="en-US"/>
              <a:pPr/>
              <a:t>‹#›</a:t>
            </a:fld>
            <a:endParaRPr lang="en-US" altLang="en-US"/>
          </a:p>
        </p:txBody>
      </p:sp>
    </p:spTree>
    <p:extLst>
      <p:ext uri="{BB962C8B-B14F-4D97-AF65-F5344CB8AC3E}">
        <p14:creationId xmlns:p14="http://schemas.microsoft.com/office/powerpoint/2010/main" val="412469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B60AF6-5EC4-A18F-683A-F5E49091B16C}"/>
              </a:ext>
            </a:extLst>
          </p:cNvPr>
          <p:cNvSpPr>
            <a:spLocks noGrp="1"/>
          </p:cNvSpPr>
          <p:nvPr>
            <p:ph type="dt" sz="half" idx="10"/>
          </p:nvPr>
        </p:nvSpPr>
        <p:spPr/>
        <p:txBody>
          <a:bodyPr/>
          <a:lstStyle>
            <a:lvl1pPr>
              <a:defRPr/>
            </a:lvl1pPr>
          </a:lstStyle>
          <a:p>
            <a:pPr>
              <a:defRPr/>
            </a:pPr>
            <a:fld id="{FAD6AA18-F271-4A24-B18B-42614F7C3040}" type="datetimeFigureOut">
              <a:rPr lang="en-US"/>
              <a:pPr>
                <a:defRPr/>
              </a:pPr>
              <a:t>2/6/2026</a:t>
            </a:fld>
            <a:endParaRPr lang="en-US"/>
          </a:p>
        </p:txBody>
      </p:sp>
      <p:sp>
        <p:nvSpPr>
          <p:cNvPr id="3" name="Footer Placeholder 4">
            <a:extLst>
              <a:ext uri="{FF2B5EF4-FFF2-40B4-BE49-F238E27FC236}">
                <a16:creationId xmlns:a16="http://schemas.microsoft.com/office/drawing/2014/main" id="{6D0CF050-8001-DED0-8A20-8E0607E1F80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60DBD13-BA4A-2A1C-69AD-3F382CB58C5E}"/>
              </a:ext>
            </a:extLst>
          </p:cNvPr>
          <p:cNvSpPr>
            <a:spLocks noGrp="1"/>
          </p:cNvSpPr>
          <p:nvPr>
            <p:ph type="sldNum" sz="quarter" idx="12"/>
          </p:nvPr>
        </p:nvSpPr>
        <p:spPr/>
        <p:txBody>
          <a:bodyPr/>
          <a:lstStyle>
            <a:lvl1pPr>
              <a:defRPr/>
            </a:lvl1pPr>
          </a:lstStyle>
          <a:p>
            <a:fld id="{53B3946F-2E7B-4612-A7AF-89D6B4CF70CD}" type="slidenum">
              <a:rPr lang="en-US" altLang="en-US"/>
              <a:pPr/>
              <a:t>‹#›</a:t>
            </a:fld>
            <a:endParaRPr lang="en-US" altLang="en-US"/>
          </a:p>
        </p:txBody>
      </p:sp>
    </p:spTree>
    <p:extLst>
      <p:ext uri="{BB962C8B-B14F-4D97-AF65-F5344CB8AC3E}">
        <p14:creationId xmlns:p14="http://schemas.microsoft.com/office/powerpoint/2010/main" val="3102301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2E35E9-C984-5377-60C0-5AC0CB92E699}"/>
              </a:ext>
            </a:extLst>
          </p:cNvPr>
          <p:cNvSpPr>
            <a:spLocks noGrp="1"/>
          </p:cNvSpPr>
          <p:nvPr>
            <p:ph type="dt" sz="half" idx="10"/>
          </p:nvPr>
        </p:nvSpPr>
        <p:spPr/>
        <p:txBody>
          <a:bodyPr/>
          <a:lstStyle>
            <a:lvl1pPr>
              <a:defRPr/>
            </a:lvl1pPr>
          </a:lstStyle>
          <a:p>
            <a:pPr>
              <a:defRPr/>
            </a:pPr>
            <a:fld id="{F3850B68-94B1-4E8D-B900-DBCA2AE1971E}" type="datetimeFigureOut">
              <a:rPr lang="en-US"/>
              <a:pPr>
                <a:defRPr/>
              </a:pPr>
              <a:t>2/6/2026</a:t>
            </a:fld>
            <a:endParaRPr lang="en-US"/>
          </a:p>
        </p:txBody>
      </p:sp>
      <p:sp>
        <p:nvSpPr>
          <p:cNvPr id="6" name="Footer Placeholder 4">
            <a:extLst>
              <a:ext uri="{FF2B5EF4-FFF2-40B4-BE49-F238E27FC236}">
                <a16:creationId xmlns:a16="http://schemas.microsoft.com/office/drawing/2014/main" id="{B30B4F1D-D47B-2015-3BC0-F40572E6DF5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2C1F4D3-4C00-E3DC-F3DB-808896019CFC}"/>
              </a:ext>
            </a:extLst>
          </p:cNvPr>
          <p:cNvSpPr>
            <a:spLocks noGrp="1"/>
          </p:cNvSpPr>
          <p:nvPr>
            <p:ph type="sldNum" sz="quarter" idx="12"/>
          </p:nvPr>
        </p:nvSpPr>
        <p:spPr/>
        <p:txBody>
          <a:bodyPr/>
          <a:lstStyle>
            <a:lvl1pPr>
              <a:defRPr/>
            </a:lvl1pPr>
          </a:lstStyle>
          <a:p>
            <a:fld id="{1E729170-D1F6-476F-9AF4-ED304596DAC4}" type="slidenum">
              <a:rPr lang="en-US" altLang="en-US"/>
              <a:pPr/>
              <a:t>‹#›</a:t>
            </a:fld>
            <a:endParaRPr lang="en-US" altLang="en-US"/>
          </a:p>
        </p:txBody>
      </p:sp>
    </p:spTree>
    <p:extLst>
      <p:ext uri="{BB962C8B-B14F-4D97-AF65-F5344CB8AC3E}">
        <p14:creationId xmlns:p14="http://schemas.microsoft.com/office/powerpoint/2010/main" val="241416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A3F4ED8-F85C-C1B3-7148-E9D47FE36E80}"/>
              </a:ext>
            </a:extLst>
          </p:cNvPr>
          <p:cNvSpPr>
            <a:spLocks noGrp="1"/>
          </p:cNvSpPr>
          <p:nvPr>
            <p:ph type="dt" sz="half" idx="10"/>
          </p:nvPr>
        </p:nvSpPr>
        <p:spPr/>
        <p:txBody>
          <a:bodyPr/>
          <a:lstStyle>
            <a:lvl1pPr>
              <a:defRPr/>
            </a:lvl1pPr>
          </a:lstStyle>
          <a:p>
            <a:pPr>
              <a:defRPr/>
            </a:pPr>
            <a:fld id="{D988B22B-D2FE-4D1A-A462-C5C99173381C}" type="datetimeFigureOut">
              <a:rPr lang="en-US"/>
              <a:pPr>
                <a:defRPr/>
              </a:pPr>
              <a:t>2/6/2026</a:t>
            </a:fld>
            <a:endParaRPr lang="en-US"/>
          </a:p>
        </p:txBody>
      </p:sp>
      <p:sp>
        <p:nvSpPr>
          <p:cNvPr id="6" name="Footer Placeholder 4">
            <a:extLst>
              <a:ext uri="{FF2B5EF4-FFF2-40B4-BE49-F238E27FC236}">
                <a16:creationId xmlns:a16="http://schemas.microsoft.com/office/drawing/2014/main" id="{B17D0051-E90C-3CE1-3576-F568853526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06492C-7F11-08FA-414D-07F1CFD7A31C}"/>
              </a:ext>
            </a:extLst>
          </p:cNvPr>
          <p:cNvSpPr>
            <a:spLocks noGrp="1"/>
          </p:cNvSpPr>
          <p:nvPr>
            <p:ph type="sldNum" sz="quarter" idx="12"/>
          </p:nvPr>
        </p:nvSpPr>
        <p:spPr/>
        <p:txBody>
          <a:bodyPr/>
          <a:lstStyle>
            <a:lvl1pPr>
              <a:defRPr/>
            </a:lvl1pPr>
          </a:lstStyle>
          <a:p>
            <a:fld id="{D46D149F-1766-4C09-9DE0-4C8705D4F38E}" type="slidenum">
              <a:rPr lang="en-US" altLang="en-US"/>
              <a:pPr/>
              <a:t>‹#›</a:t>
            </a:fld>
            <a:endParaRPr lang="en-US" altLang="en-US"/>
          </a:p>
        </p:txBody>
      </p:sp>
    </p:spTree>
    <p:extLst>
      <p:ext uri="{BB962C8B-B14F-4D97-AF65-F5344CB8AC3E}">
        <p14:creationId xmlns:p14="http://schemas.microsoft.com/office/powerpoint/2010/main" val="81714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375DDDF-705D-01CD-4FEA-B3BFC4073A0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3B81ADC-C9F6-85CE-033F-2142D42D4D3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77F070-930A-49E4-2600-DCDA99DC0F6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8A30838-CE86-48CC-8B8B-DD4700954570}" type="datetimeFigureOut">
              <a:rPr lang="en-US"/>
              <a:pPr>
                <a:defRPr/>
              </a:pPr>
              <a:t>2/6/2026</a:t>
            </a:fld>
            <a:endParaRPr lang="en-US"/>
          </a:p>
        </p:txBody>
      </p:sp>
      <p:sp>
        <p:nvSpPr>
          <p:cNvPr id="5" name="Footer Placeholder 4">
            <a:extLst>
              <a:ext uri="{FF2B5EF4-FFF2-40B4-BE49-F238E27FC236}">
                <a16:creationId xmlns:a16="http://schemas.microsoft.com/office/drawing/2014/main" id="{CB60668C-50C2-EF55-EEE0-D5DBBAE62C6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6B30B62-F499-49F0-F056-7E4CA6CAC09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E9DC960-D584-4B4F-8512-DF7BA013094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2C762F-8ACB-B39C-7DEF-13E069BCDBB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2783482-1879-5002-DB3E-261BDF9176C4}"/>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C743B55-505C-7992-0FA8-47950852CA39}"/>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BE90C889-EC78-4AA0-8350-378BA1E38D59}" type="datetimeFigureOut">
              <a:rPr lang="en-US"/>
              <a:pPr>
                <a:defRPr/>
              </a:pPr>
              <a:t>2/6/2026</a:t>
            </a:fld>
            <a:endParaRPr lang="en-US"/>
          </a:p>
        </p:txBody>
      </p:sp>
      <p:sp>
        <p:nvSpPr>
          <p:cNvPr id="5" name="Footer Placeholder 4">
            <a:extLst>
              <a:ext uri="{FF2B5EF4-FFF2-40B4-BE49-F238E27FC236}">
                <a16:creationId xmlns:a16="http://schemas.microsoft.com/office/drawing/2014/main" id="{3D623EA7-57E6-522D-AC90-47BB438B831A}"/>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F0ED6989-C695-CCB3-CB77-7CACB75D7E50}"/>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D2913658-CE88-4DD7-ADD9-FFA425E6700E}" type="slidenum">
              <a:rPr lang="en-US" altLang="en-US"/>
              <a:pPr>
                <a:defRPr/>
              </a:pPr>
              <a:t>‹#›</a:t>
            </a:fld>
            <a:endParaRPr lang="en-US" altLang="en-US"/>
          </a:p>
        </p:txBody>
      </p:sp>
    </p:spTree>
    <p:extLst>
      <p:ext uri="{BB962C8B-B14F-4D97-AF65-F5344CB8AC3E}">
        <p14:creationId xmlns:p14="http://schemas.microsoft.com/office/powerpoint/2010/main" val="4160559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0C6547-B722-A0AF-51B2-6B7ADD219A2F}"/>
              </a:ext>
            </a:extLst>
          </p:cNvPr>
          <p:cNvSpPr txBox="1"/>
          <p:nvPr/>
        </p:nvSpPr>
        <p:spPr>
          <a:xfrm>
            <a:off x="609600" y="125190"/>
            <a:ext cx="8382000" cy="830997"/>
          </a:xfrm>
          <a:prstGeom prst="rect">
            <a:avLst/>
          </a:prstGeom>
          <a:noFill/>
        </p:spPr>
        <p:txBody>
          <a:bodyPr wrap="square" rtlCol="0">
            <a:spAutoFit/>
          </a:bodyPr>
          <a:lstStyle/>
          <a:p>
            <a:pPr algn="ctr"/>
            <a:r>
              <a:rPr lang="en-US" sz="4800" b="1" dirty="0">
                <a:solidFill>
                  <a:schemeClr val="bg1"/>
                </a:solidFill>
                <a:highlight>
                  <a:srgbClr val="0000FF"/>
                </a:highlight>
              </a:rPr>
              <a:t>The Danger of Falling Away!</a:t>
            </a:r>
          </a:p>
        </p:txBody>
      </p:sp>
      <p:sp>
        <p:nvSpPr>
          <p:cNvPr id="3" name="TextBox 2">
            <a:extLst>
              <a:ext uri="{FF2B5EF4-FFF2-40B4-BE49-F238E27FC236}">
                <a16:creationId xmlns:a16="http://schemas.microsoft.com/office/drawing/2014/main" id="{831ED852-FA5E-F2B2-76E7-E232DF78A009}"/>
              </a:ext>
            </a:extLst>
          </p:cNvPr>
          <p:cNvSpPr txBox="1"/>
          <p:nvPr/>
        </p:nvSpPr>
        <p:spPr>
          <a:xfrm>
            <a:off x="2209800" y="909484"/>
            <a:ext cx="4915320" cy="523220"/>
          </a:xfrm>
          <a:prstGeom prst="rect">
            <a:avLst/>
          </a:prstGeom>
          <a:noFill/>
        </p:spPr>
        <p:txBody>
          <a:bodyPr wrap="none" rtlCol="0">
            <a:spAutoFit/>
          </a:bodyPr>
          <a:lstStyle/>
          <a:p>
            <a:r>
              <a:rPr lang="en-US" sz="2800" dirty="0">
                <a:solidFill>
                  <a:schemeClr val="bg1"/>
                </a:solidFill>
                <a:highlight>
                  <a:srgbClr val="0000FF"/>
                </a:highlight>
              </a:rPr>
              <a:t>Scripture Text: Hebrews 6:1-6</a:t>
            </a:r>
          </a:p>
        </p:txBody>
      </p:sp>
      <p:sp>
        <p:nvSpPr>
          <p:cNvPr id="5" name="Arrow: Left 4">
            <a:extLst>
              <a:ext uri="{FF2B5EF4-FFF2-40B4-BE49-F238E27FC236}">
                <a16:creationId xmlns:a16="http://schemas.microsoft.com/office/drawing/2014/main" id="{5F0D64B7-0EE1-B13D-5D65-D95AFDF04617}"/>
              </a:ext>
            </a:extLst>
          </p:cNvPr>
          <p:cNvSpPr/>
          <p:nvPr/>
        </p:nvSpPr>
        <p:spPr>
          <a:xfrm>
            <a:off x="3505200" y="3352800"/>
            <a:ext cx="1873548" cy="73376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a:solidFill>
                  <a:schemeClr val="bg1"/>
                </a:solidFill>
              </a:rPr>
              <a:t>Old way of Life</a:t>
            </a:r>
            <a:endParaRPr lang="en-US" b="1" dirty="0">
              <a:solidFill>
                <a:schemeClr val="bg1"/>
              </a:solidFill>
            </a:endParaRPr>
          </a:p>
        </p:txBody>
      </p:sp>
      <p:sp>
        <p:nvSpPr>
          <p:cNvPr id="6" name="Arrow: Right 5">
            <a:extLst>
              <a:ext uri="{FF2B5EF4-FFF2-40B4-BE49-F238E27FC236}">
                <a16:creationId xmlns:a16="http://schemas.microsoft.com/office/drawing/2014/main" id="{A735FC1E-2316-5F6B-CA9C-B79D2B694533}"/>
              </a:ext>
            </a:extLst>
          </p:cNvPr>
          <p:cNvSpPr/>
          <p:nvPr/>
        </p:nvSpPr>
        <p:spPr>
          <a:xfrm>
            <a:off x="6934200" y="3352800"/>
            <a:ext cx="2057400" cy="73376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New way of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Content Placeholder 2">
            <a:extLst>
              <a:ext uri="{FF2B5EF4-FFF2-40B4-BE49-F238E27FC236}">
                <a16:creationId xmlns:a16="http://schemas.microsoft.com/office/drawing/2014/main" id="{D3B3294D-75D7-0C8F-2EF8-193A674616C4}"/>
              </a:ext>
            </a:extLst>
          </p:cNvPr>
          <p:cNvSpPr>
            <a:spLocks noGrp="1"/>
          </p:cNvSpPr>
          <p:nvPr>
            <p:ph idx="1"/>
          </p:nvPr>
        </p:nvSpPr>
        <p:spPr>
          <a:xfrm>
            <a:off x="457200" y="685800"/>
            <a:ext cx="8229600" cy="5440363"/>
          </a:xfrm>
          <a:solidFill>
            <a:schemeClr val="tx1">
              <a:alpha val="50195"/>
            </a:schemeClr>
          </a:solidFill>
        </p:spPr>
        <p:txBody>
          <a:bodyPr/>
          <a:lstStyle/>
          <a:p>
            <a:r>
              <a:rPr lang="en-US" sz="3600" kern="0" dirty="0">
                <a:solidFill>
                  <a:schemeClr val="bg1"/>
                </a:solidFill>
                <a:latin typeface="Arial" panose="020B0604020202020204" pitchFamily="34" charset="0"/>
                <a:ea typeface="Times New Roman" panose="02020603050405020304" pitchFamily="18" charset="0"/>
              </a:rPr>
              <a:t>These passages highlight that falling away is not merely a lapse in faith but rather a severe, conscious choice to renounce the truth and presence of God. Moreover, the notion of falling away serves as a cautionary tale throughout the New Testament, urging believers to remain vigilant and steadfast in their faith.  (1 Peter 5:8-9)</a:t>
            </a:r>
          </a:p>
          <a:p>
            <a:endParaRPr lang="en-US" altLang="en-US" sz="3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66FDCDE0-6B4B-BBA6-157F-8280C2CAA921}"/>
            </a:ext>
          </a:extLst>
        </p:cNvPr>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23BE8B4-0F67-7829-DDBA-B0DB42E8CF55}"/>
              </a:ext>
            </a:extLst>
          </p:cNvPr>
          <p:cNvSpPr>
            <a:spLocks noGrp="1"/>
          </p:cNvSpPr>
          <p:nvPr>
            <p:ph idx="1"/>
          </p:nvPr>
        </p:nvSpPr>
        <p:spPr>
          <a:xfrm>
            <a:off x="304800" y="1447800"/>
            <a:ext cx="8458200" cy="5257800"/>
          </a:xfrm>
          <a:solidFill>
            <a:schemeClr val="tx1">
              <a:alpha val="65097"/>
            </a:schemeClr>
          </a:solidFill>
        </p:spPr>
        <p:txBody>
          <a:bodyPr/>
          <a:lstStyle/>
          <a:p>
            <a:r>
              <a:rPr lang="en-US" sz="3400" dirty="0">
                <a:solidFill>
                  <a:schemeClr val="bg1"/>
                </a:solidFill>
              </a:rPr>
              <a:t>Similarly, the parable of the </a:t>
            </a:r>
            <a:r>
              <a:rPr lang="en-US" sz="3400" dirty="0" err="1">
                <a:solidFill>
                  <a:schemeClr val="bg1"/>
                </a:solidFill>
              </a:rPr>
              <a:t>sower</a:t>
            </a:r>
            <a:r>
              <a:rPr lang="en-US" sz="3400" dirty="0">
                <a:solidFill>
                  <a:schemeClr val="bg1"/>
                </a:solidFill>
              </a:rPr>
              <a:t> in Matthew 13:20-21 illustrates how some receive the Word with joy but fall away when faced with persecution or hardships. This idea underscores that the journey of faith requires: </a:t>
            </a:r>
          </a:p>
          <a:p>
            <a:pPr lvl="1"/>
            <a:r>
              <a:rPr lang="en-US" sz="3100" b="1" dirty="0">
                <a:solidFill>
                  <a:schemeClr val="bg1"/>
                </a:solidFill>
              </a:rPr>
              <a:t>Perseverance, </a:t>
            </a:r>
          </a:p>
          <a:p>
            <a:pPr lvl="1"/>
            <a:r>
              <a:rPr lang="en-US" sz="3100" b="1" dirty="0">
                <a:solidFill>
                  <a:schemeClr val="bg1"/>
                </a:solidFill>
              </a:rPr>
              <a:t>Grounding in Truth, </a:t>
            </a:r>
          </a:p>
          <a:p>
            <a:pPr lvl="1"/>
            <a:r>
              <a:rPr lang="en-US" sz="3100" b="1" dirty="0">
                <a:solidFill>
                  <a:schemeClr val="bg1"/>
                </a:solidFill>
              </a:rPr>
              <a:t>Relationship with God through Christ.</a:t>
            </a:r>
            <a:endParaRPr lang="en-US" altLang="en-US" sz="3100" b="1" dirty="0">
              <a:solidFill>
                <a:schemeClr val="bg1"/>
              </a:solidFill>
            </a:endParaRPr>
          </a:p>
        </p:txBody>
      </p:sp>
    </p:spTree>
    <p:extLst>
      <p:ext uri="{BB962C8B-B14F-4D97-AF65-F5344CB8AC3E}">
        <p14:creationId xmlns:p14="http://schemas.microsoft.com/office/powerpoint/2010/main" val="169934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7880890F-3A6B-1915-7C4A-96548C247832}"/>
            </a:ext>
          </a:extLst>
        </p:cNvPr>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F7B4FAA7-8831-BE16-AE26-ACEE26438ABC}"/>
              </a:ext>
            </a:extLst>
          </p:cNvPr>
          <p:cNvSpPr>
            <a:spLocks noGrp="1"/>
          </p:cNvSpPr>
          <p:nvPr>
            <p:ph idx="1"/>
          </p:nvPr>
        </p:nvSpPr>
        <p:spPr>
          <a:xfrm>
            <a:off x="152400" y="1371600"/>
            <a:ext cx="8991600" cy="5486400"/>
          </a:xfrm>
          <a:solidFill>
            <a:schemeClr val="tx1">
              <a:alpha val="65097"/>
            </a:schemeClr>
          </a:solidFill>
        </p:spPr>
        <p:txBody>
          <a:bodyPr/>
          <a:lstStyle/>
          <a:p>
            <a:pPr marL="0" indent="0">
              <a:buNone/>
            </a:pPr>
            <a:r>
              <a:rPr lang="en-US" dirty="0">
                <a:solidFill>
                  <a:schemeClr val="bg1"/>
                </a:solidFill>
              </a:rPr>
              <a:t>                                 Ultimately, the biblical exhortation against falling away encourages believers to seek spiritual maturity and resilience in their faith, ensuring they remain anchored amidst trials and tribulations. The theme of falling away is further examined in the warnings given throughout the New Testament about the destructive nature of false teachings and the allure of sin. For instance, in Galatians 5:4, Paul admonishes the believers that if they attempt to be justified by the law, they fall away from grace.</a:t>
            </a:r>
            <a:endParaRPr lang="en-US" altLang="en-US" dirty="0">
              <a:solidFill>
                <a:schemeClr val="bg1"/>
              </a:solidFill>
            </a:endParaRPr>
          </a:p>
        </p:txBody>
      </p:sp>
    </p:spTree>
    <p:extLst>
      <p:ext uri="{BB962C8B-B14F-4D97-AF65-F5344CB8AC3E}">
        <p14:creationId xmlns:p14="http://schemas.microsoft.com/office/powerpoint/2010/main" val="37024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9C6D4CBF-A0A4-63AF-5CC1-3584193241B1}"/>
            </a:ext>
          </a:extLst>
        </p:cNvPr>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129CD964-47BD-2E01-03CF-E41BE589AB86}"/>
              </a:ext>
            </a:extLst>
          </p:cNvPr>
          <p:cNvSpPr>
            <a:spLocks noGrp="1"/>
          </p:cNvSpPr>
          <p:nvPr>
            <p:ph idx="1"/>
          </p:nvPr>
        </p:nvSpPr>
        <p:spPr>
          <a:xfrm>
            <a:off x="228600" y="914400"/>
            <a:ext cx="8610600" cy="5943600"/>
          </a:xfrm>
          <a:solidFill>
            <a:schemeClr val="tx1">
              <a:alpha val="65097"/>
            </a:schemeClr>
          </a:solidFill>
        </p:spPr>
        <p:txBody>
          <a:bodyPr/>
          <a:lstStyle/>
          <a:p>
            <a:pPr marL="0" indent="0">
              <a:buNone/>
            </a:pPr>
            <a:r>
              <a:rPr lang="en-US" sz="3400" dirty="0">
                <a:solidFill>
                  <a:schemeClr val="bg1"/>
                </a:solidFill>
              </a:rPr>
              <a:t>	                      This implies that an individual’s departure from the core message of grace through faith can lead to a disconnection from the salvation that Christ offers. It highlights how subtle theological errors can lead believers down a path of spiritual estrangement—a theme reiterated in various epistles. Additionally, in 1 Timothy 4:1, it is stated that in the latter days, some will abandon the faith and pay attention to deceiving spirits and things taught by demons.</a:t>
            </a:r>
            <a:endParaRPr lang="en-US" altLang="en-US" sz="3400" dirty="0">
              <a:solidFill>
                <a:schemeClr val="bg1"/>
              </a:solidFill>
            </a:endParaRPr>
          </a:p>
        </p:txBody>
      </p:sp>
    </p:spTree>
    <p:extLst>
      <p:ext uri="{BB962C8B-B14F-4D97-AF65-F5344CB8AC3E}">
        <p14:creationId xmlns:p14="http://schemas.microsoft.com/office/powerpoint/2010/main" val="2858292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C64475CE-B7B9-211C-2C48-17670761F71E}"/>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879ED720-5B53-1A01-1815-C48BB7E7198D}"/>
              </a:ext>
            </a:extLst>
          </p:cNvPr>
          <p:cNvSpPr>
            <a:spLocks noGrp="1"/>
          </p:cNvSpPr>
          <p:nvPr>
            <p:ph type="title"/>
          </p:nvPr>
        </p:nvSpPr>
        <p:spPr>
          <a:xfrm>
            <a:off x="381000" y="381000"/>
            <a:ext cx="2895600" cy="1143000"/>
          </a:xfrm>
        </p:spPr>
        <p:txBody>
          <a:bodyPr/>
          <a:lstStyle/>
          <a:p>
            <a:r>
              <a:rPr lang="en-US" sz="4000" b="1" dirty="0">
                <a:solidFill>
                  <a:schemeClr val="bg1"/>
                </a:solidFill>
              </a:rPr>
              <a:t>HOLD FAST!</a:t>
            </a:r>
            <a:endParaRPr lang="en-US" altLang="en-US" sz="4000" b="1" dirty="0">
              <a:solidFill>
                <a:schemeClr val="bg1"/>
              </a:solidFill>
            </a:endParaRPr>
          </a:p>
        </p:txBody>
      </p:sp>
      <p:sp>
        <p:nvSpPr>
          <p:cNvPr id="4099" name="Content Placeholder 2">
            <a:extLst>
              <a:ext uri="{FF2B5EF4-FFF2-40B4-BE49-F238E27FC236}">
                <a16:creationId xmlns:a16="http://schemas.microsoft.com/office/drawing/2014/main" id="{E5EC3239-4CFA-9AEC-4C27-F482D2BAEC7D}"/>
              </a:ext>
            </a:extLst>
          </p:cNvPr>
          <p:cNvSpPr>
            <a:spLocks noGrp="1"/>
          </p:cNvSpPr>
          <p:nvPr>
            <p:ph idx="1"/>
          </p:nvPr>
        </p:nvSpPr>
        <p:spPr>
          <a:xfrm>
            <a:off x="457200" y="1676400"/>
            <a:ext cx="8229600" cy="4953000"/>
          </a:xfrm>
          <a:solidFill>
            <a:schemeClr val="tx1">
              <a:alpha val="69019"/>
            </a:schemeClr>
          </a:solidFill>
        </p:spPr>
        <p:txBody>
          <a:bodyPr/>
          <a:lstStyle/>
          <a:p>
            <a:r>
              <a:rPr lang="en-US" sz="3800" dirty="0">
                <a:solidFill>
                  <a:schemeClr val="bg1"/>
                </a:solidFill>
              </a:rPr>
              <a:t>The call to hold fast to sound doctrine and to be anchored in God’s Word is paramount in preventing a falling away, which is portrayed not just as an individual’s personal struggle, but as a communal responsibility among the body of Christ to uphold one another in faith.</a:t>
            </a:r>
            <a:endParaRPr lang="en-US" altLang="en-US" sz="3800" dirty="0">
              <a:solidFill>
                <a:schemeClr val="bg1"/>
              </a:solidFill>
            </a:endParaRPr>
          </a:p>
        </p:txBody>
      </p:sp>
    </p:spTree>
    <p:extLst>
      <p:ext uri="{BB962C8B-B14F-4D97-AF65-F5344CB8AC3E}">
        <p14:creationId xmlns:p14="http://schemas.microsoft.com/office/powerpoint/2010/main" val="86473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7F26732-A53C-DB6C-B194-E9977D928381}"/>
              </a:ext>
            </a:extLst>
          </p:cNvPr>
          <p:cNvSpPr>
            <a:spLocks noGrp="1"/>
          </p:cNvSpPr>
          <p:nvPr>
            <p:ph type="title"/>
          </p:nvPr>
        </p:nvSpPr>
        <p:spPr>
          <a:xfrm>
            <a:off x="381000" y="381000"/>
            <a:ext cx="2895600" cy="1143000"/>
          </a:xfrm>
        </p:spPr>
        <p:txBody>
          <a:bodyPr/>
          <a:lstStyle/>
          <a:p>
            <a:r>
              <a:rPr lang="en-US" altLang="en-US" sz="3600" b="1" dirty="0">
                <a:solidFill>
                  <a:schemeClr val="bg1"/>
                </a:solidFill>
              </a:rPr>
              <a:t>SCRIPTURE: EXAMPLES</a:t>
            </a:r>
          </a:p>
        </p:txBody>
      </p:sp>
      <p:sp>
        <p:nvSpPr>
          <p:cNvPr id="4099" name="Content Placeholder 2">
            <a:extLst>
              <a:ext uri="{FF2B5EF4-FFF2-40B4-BE49-F238E27FC236}">
                <a16:creationId xmlns:a16="http://schemas.microsoft.com/office/drawing/2014/main" id="{091B257C-6432-D795-EF73-B3C6CFD57999}"/>
              </a:ext>
            </a:extLst>
          </p:cNvPr>
          <p:cNvSpPr>
            <a:spLocks noGrp="1"/>
          </p:cNvSpPr>
          <p:nvPr>
            <p:ph idx="1"/>
          </p:nvPr>
        </p:nvSpPr>
        <p:spPr>
          <a:xfrm>
            <a:off x="304800" y="1752600"/>
            <a:ext cx="8610600" cy="4876800"/>
          </a:xfrm>
          <a:solidFill>
            <a:schemeClr val="tx1">
              <a:alpha val="69019"/>
            </a:schemeClr>
          </a:solidFill>
        </p:spPr>
        <p:txBody>
          <a:bodyPr/>
          <a:lstStyle/>
          <a:p>
            <a:r>
              <a:rPr lang="en-US" altLang="en-US" dirty="0">
                <a:solidFill>
                  <a:schemeClr val="bg1"/>
                </a:solidFill>
              </a:rPr>
              <a:t>Galatians 1:6-7        “Moved away from God!”</a:t>
            </a:r>
          </a:p>
          <a:p>
            <a:r>
              <a:rPr lang="en-US" altLang="en-US" dirty="0">
                <a:solidFill>
                  <a:schemeClr val="bg1"/>
                </a:solidFill>
              </a:rPr>
              <a:t>Galatians  2:11-13   “Departing from Truth to 		                             Traditions.”</a:t>
            </a:r>
          </a:p>
          <a:p>
            <a:r>
              <a:rPr lang="en-US" altLang="en-US" dirty="0">
                <a:solidFill>
                  <a:schemeClr val="bg1"/>
                </a:solidFill>
              </a:rPr>
              <a:t>Hebrews 5:11-14     “A call to Spiritual Growth.”</a:t>
            </a:r>
          </a:p>
          <a:p>
            <a:r>
              <a:rPr lang="en-US" altLang="en-US" dirty="0">
                <a:solidFill>
                  <a:schemeClr val="bg1"/>
                </a:solidFill>
              </a:rPr>
              <a:t>Philippians 3:12-16 “Press toward the Goal.”</a:t>
            </a:r>
          </a:p>
          <a:p>
            <a:r>
              <a:rPr lang="en-US" altLang="en-US" dirty="0">
                <a:solidFill>
                  <a:schemeClr val="bg1"/>
                </a:solidFill>
              </a:rPr>
              <a:t>Hebrews 10:26-31  “Remain faithful.”</a:t>
            </a:r>
          </a:p>
          <a:p>
            <a:r>
              <a:rPr lang="en-US" altLang="en-US" dirty="0">
                <a:solidFill>
                  <a:schemeClr val="bg1"/>
                </a:solidFill>
              </a:rPr>
              <a:t>Hebrews 10:32-39  “Our example of when we 					first believed!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2DEEDE7C-60C7-5321-F6DB-9A49F7FDAD55}"/>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9D2E5955-2B94-B37E-DE03-743A12796409}"/>
              </a:ext>
            </a:extLst>
          </p:cNvPr>
          <p:cNvSpPr>
            <a:spLocks noGrp="1"/>
          </p:cNvSpPr>
          <p:nvPr>
            <p:ph type="title"/>
          </p:nvPr>
        </p:nvSpPr>
        <p:spPr>
          <a:xfrm>
            <a:off x="381000" y="381000"/>
            <a:ext cx="2895600" cy="1143000"/>
          </a:xfrm>
        </p:spPr>
        <p:txBody>
          <a:bodyPr/>
          <a:lstStyle/>
          <a:p>
            <a:r>
              <a:rPr lang="en-US" altLang="en-US" b="1" dirty="0">
                <a:solidFill>
                  <a:schemeClr val="bg1"/>
                </a:solidFill>
              </a:rPr>
              <a:t>Let us Pray</a:t>
            </a:r>
          </a:p>
        </p:txBody>
      </p:sp>
      <p:pic>
        <p:nvPicPr>
          <p:cNvPr id="3" name="Content Placeholder 2">
            <a:extLst>
              <a:ext uri="{FF2B5EF4-FFF2-40B4-BE49-F238E27FC236}">
                <a16:creationId xmlns:a16="http://schemas.microsoft.com/office/drawing/2014/main" id="{ECA79D29-A09B-9E03-A3D1-CA41372A9F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9310" y="0"/>
            <a:ext cx="3962400" cy="4724400"/>
          </a:xfrm>
          <a:solidFill>
            <a:schemeClr val="tx1">
              <a:alpha val="69019"/>
            </a:schemeClr>
          </a:solidFill>
        </p:spPr>
      </p:pic>
      <p:pic>
        <p:nvPicPr>
          <p:cNvPr id="4" name="Picture 3">
            <a:extLst>
              <a:ext uri="{FF2B5EF4-FFF2-40B4-BE49-F238E27FC236}">
                <a16:creationId xmlns:a16="http://schemas.microsoft.com/office/drawing/2014/main" id="{E1E269B8-6B77-3545-BD7F-20B227F706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4562" y="3429000"/>
            <a:ext cx="3962400" cy="3429000"/>
          </a:xfrm>
          <a:prstGeom prst="rect">
            <a:avLst/>
          </a:prstGeom>
        </p:spPr>
      </p:pic>
      <p:pic>
        <p:nvPicPr>
          <p:cNvPr id="6" name="Picture 5">
            <a:extLst>
              <a:ext uri="{FF2B5EF4-FFF2-40B4-BE49-F238E27FC236}">
                <a16:creationId xmlns:a16="http://schemas.microsoft.com/office/drawing/2014/main" id="{D1B1FFEE-C832-6EFB-E53C-38C118FA8F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38" y="2057400"/>
            <a:ext cx="5112776" cy="4800600"/>
          </a:xfrm>
          <a:prstGeom prst="rect">
            <a:avLst/>
          </a:prstGeom>
        </p:spPr>
      </p:pic>
    </p:spTree>
    <p:extLst>
      <p:ext uri="{BB962C8B-B14F-4D97-AF65-F5344CB8AC3E}">
        <p14:creationId xmlns:p14="http://schemas.microsoft.com/office/powerpoint/2010/main" val="391079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5406-5C4C-4762-E885-D02024AA9B9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042AA9D-249A-76E1-CC4E-A2B72724F1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32" y="1"/>
            <a:ext cx="4525963" cy="6858000"/>
          </a:xfrm>
        </p:spPr>
      </p:pic>
      <p:pic>
        <p:nvPicPr>
          <p:cNvPr id="7" name="Picture 6">
            <a:extLst>
              <a:ext uri="{FF2B5EF4-FFF2-40B4-BE49-F238E27FC236}">
                <a16:creationId xmlns:a16="http://schemas.microsoft.com/office/drawing/2014/main" id="{FBC85EBB-844A-AAB7-DE30-36D4DFFB2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399" y="0"/>
            <a:ext cx="5181601" cy="6858000"/>
          </a:xfrm>
          <a:prstGeom prst="rect">
            <a:avLst/>
          </a:prstGeom>
        </p:spPr>
      </p:pic>
    </p:spTree>
    <p:extLst>
      <p:ext uri="{BB962C8B-B14F-4D97-AF65-F5344CB8AC3E}">
        <p14:creationId xmlns:p14="http://schemas.microsoft.com/office/powerpoint/2010/main" val="300353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56B163C1-3ECB-56D6-F3CC-44544C5330C2}"/>
            </a:ext>
          </a:extLst>
        </p:cNvPr>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7043021B-6EB2-5076-1138-7AB7C70D2B48}"/>
              </a:ext>
            </a:extLst>
          </p:cNvPr>
          <p:cNvPicPr>
            <a:picLocks noGrp="1" noChangeAspect="1"/>
          </p:cNvPicPr>
          <p:nvPr>
            <p:ph idx="1"/>
          </p:nvPr>
        </p:nvPicPr>
        <p:blipFill>
          <a:blip r:embed="rId3"/>
          <a:stretch>
            <a:fillRect/>
          </a:stretch>
        </p:blipFill>
        <p:spPr>
          <a:xfrm>
            <a:off x="0" y="-34413"/>
            <a:ext cx="9144000" cy="6858000"/>
          </a:xfrm>
          <a:prstGeom prst="rect">
            <a:avLst/>
          </a:prstGeom>
        </p:spPr>
      </p:pic>
    </p:spTree>
    <p:extLst>
      <p:ext uri="{BB962C8B-B14F-4D97-AF65-F5344CB8AC3E}">
        <p14:creationId xmlns:p14="http://schemas.microsoft.com/office/powerpoint/2010/main" val="205102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Content Placeholder 2">
            <a:extLst>
              <a:ext uri="{FF2B5EF4-FFF2-40B4-BE49-F238E27FC236}">
                <a16:creationId xmlns:a16="http://schemas.microsoft.com/office/drawing/2014/main" id="{0A75A2A9-E0C9-B397-1134-ECEA62508CD8}"/>
              </a:ext>
            </a:extLst>
          </p:cNvPr>
          <p:cNvSpPr>
            <a:spLocks noGrp="1"/>
          </p:cNvSpPr>
          <p:nvPr>
            <p:ph idx="1"/>
          </p:nvPr>
        </p:nvSpPr>
        <p:spPr>
          <a:xfrm>
            <a:off x="0" y="76200"/>
            <a:ext cx="9026013" cy="6781800"/>
          </a:xfrm>
        </p:spPr>
        <p:txBody>
          <a:bodyPr/>
          <a:lstStyle/>
          <a:p>
            <a:pPr marL="0" indent="0" eaLnBrk="1" hangingPunct="1">
              <a:buNone/>
            </a:pPr>
            <a:r>
              <a:rPr lang="en-US" altLang="en-US" sz="3600" b="1" dirty="0"/>
              <a:t>“Spiritual - Falling Away”– Except there be a falling away first” comes from 2 Thess. 2:3 KJV.  It is part of a warning from the Apostle Paul that the Day of Christ (the return of Jesus) will not happen until a massive, widespread rebellion against God (apostasy)               occurs, and the                                                 “man of sin”                                             (Antichrist)                                                               is revealed.</a:t>
            </a:r>
            <a:endParaRPr lang="en-US" altLang="en-US" sz="3600" b="1" i="1" dirty="0"/>
          </a:p>
          <a:p>
            <a:pPr marL="0" indent="0" eaLnBrk="1" hangingPunct="1">
              <a:buNone/>
            </a:pPr>
            <a:endParaRPr lang="en-US" altLang="en-US" sz="2100" b="1" i="1" dirty="0"/>
          </a:p>
          <a:p>
            <a:pPr marL="0" indent="0" eaLnBrk="1" hangingPunct="1">
              <a:buNone/>
            </a:pPr>
            <a:endParaRPr lang="en-US" altLang="en-US" sz="2100" b="1" i="1" dirty="0"/>
          </a:p>
        </p:txBody>
      </p:sp>
      <p:pic>
        <p:nvPicPr>
          <p:cNvPr id="3" name="Picture 2">
            <a:extLst>
              <a:ext uri="{FF2B5EF4-FFF2-40B4-BE49-F238E27FC236}">
                <a16:creationId xmlns:a16="http://schemas.microsoft.com/office/drawing/2014/main" id="{0B598602-8484-2961-FA61-0EB1C5AA9F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67100"/>
            <a:ext cx="563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51C3BB-6A15-861E-B9AD-59229F639316}"/>
              </a:ext>
            </a:extLst>
          </p:cNvPr>
          <p:cNvSpPr txBox="1"/>
          <p:nvPr/>
        </p:nvSpPr>
        <p:spPr>
          <a:xfrm>
            <a:off x="457200" y="197346"/>
            <a:ext cx="4724400" cy="6463308"/>
          </a:xfrm>
          <a:prstGeom prst="rect">
            <a:avLst/>
          </a:prstGeom>
          <a:noFill/>
        </p:spPr>
        <p:txBody>
          <a:bodyPr wrap="square" rtlCol="0">
            <a:spAutoFit/>
          </a:bodyPr>
          <a:lstStyle/>
          <a:p>
            <a:r>
              <a:rPr lang="en-US" altLang="en-US" sz="3600" b="1" dirty="0">
                <a:solidFill>
                  <a:schemeClr val="bg1"/>
                </a:solidFill>
              </a:rPr>
              <a:t>What does the </a:t>
            </a:r>
          </a:p>
          <a:p>
            <a:r>
              <a:rPr lang="en-US" altLang="en-US" sz="3600" b="1" dirty="0">
                <a:solidFill>
                  <a:schemeClr val="bg1"/>
                </a:solidFill>
              </a:rPr>
              <a:t>Bible mean by falling away?</a:t>
            </a:r>
          </a:p>
          <a:p>
            <a:endParaRPr lang="en-US" altLang="en-US" sz="3600" b="1" dirty="0">
              <a:solidFill>
                <a:schemeClr val="bg1"/>
              </a:solidFill>
            </a:endParaRPr>
          </a:p>
          <a:p>
            <a:r>
              <a:rPr lang="en-US" altLang="en-US" sz="3600" dirty="0">
                <a:solidFill>
                  <a:schemeClr val="bg1"/>
                </a:solidFill>
              </a:rPr>
              <a:t>When a person becomes apostate, they rejected the faith that they once professed; they have fallen away from the faith.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71CF50-F4E9-9DA8-9770-F62EA60A84F9}"/>
              </a:ext>
            </a:extLst>
          </p:cNvPr>
          <p:cNvSpPr txBox="1"/>
          <p:nvPr/>
        </p:nvSpPr>
        <p:spPr>
          <a:xfrm>
            <a:off x="914400" y="457200"/>
            <a:ext cx="8153400" cy="6017032"/>
          </a:xfrm>
          <a:prstGeom prst="rect">
            <a:avLst/>
          </a:prstGeom>
          <a:noFill/>
        </p:spPr>
        <p:txBody>
          <a:bodyPr wrap="square" rtlCol="0">
            <a:spAutoFit/>
          </a:bodyPr>
          <a:lstStyle/>
          <a:p>
            <a:r>
              <a:rPr lang="en-US" sz="3500" b="1" dirty="0">
                <a:solidFill>
                  <a:schemeClr val="bg1"/>
                </a:solidFill>
              </a:rPr>
              <a:t>                     “</a:t>
            </a:r>
            <a:r>
              <a:rPr lang="en-US" sz="3500" b="1" dirty="0"/>
              <a:t>Let no one deceive</a:t>
            </a:r>
            <a:r>
              <a:rPr lang="en-US" sz="3500" b="1" dirty="0">
                <a:solidFill>
                  <a:schemeClr val="bg1"/>
                </a:solidFill>
              </a:rPr>
              <a:t>                       	              you”– </a:t>
            </a:r>
            <a:r>
              <a:rPr lang="en-US" sz="3500" b="1" dirty="0"/>
              <a:t>there will always </a:t>
            </a:r>
            <a:r>
              <a:rPr lang="en-US" sz="3500" b="1" dirty="0">
                <a:solidFill>
                  <a:schemeClr val="bg1"/>
                </a:solidFill>
              </a:rPr>
              <a:t>be deceivers who want to turn believers away from one Biblical truth or another.       </a:t>
            </a:r>
          </a:p>
          <a:p>
            <a:endParaRPr lang="en-US" sz="3500" b="1" dirty="0">
              <a:solidFill>
                <a:schemeClr val="bg1"/>
              </a:solidFill>
            </a:endParaRPr>
          </a:p>
          <a:p>
            <a:r>
              <a:rPr lang="en-US" sz="3500" b="1" dirty="0">
                <a:solidFill>
                  <a:schemeClr val="bg1"/>
                </a:solidFill>
              </a:rPr>
              <a:t>Compare Matt 24:4-5; Rom 16:17-18; Eph 5:6; Col 2:4. </a:t>
            </a:r>
          </a:p>
          <a:p>
            <a:endParaRPr lang="en-US" sz="3500" b="1" dirty="0">
              <a:solidFill>
                <a:schemeClr val="bg1"/>
              </a:solidFill>
            </a:endParaRPr>
          </a:p>
          <a:p>
            <a:r>
              <a:rPr lang="en-US" sz="3500" b="1" dirty="0">
                <a:solidFill>
                  <a:schemeClr val="bg1"/>
                </a:solidFill>
              </a:rPr>
              <a:t>We need to know the Word of God and be always alert.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19EB-7356-4249-874F-177F21FB932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24F0135-6251-B1DE-F5DE-EB0CB09658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5522"/>
            <a:ext cx="9144000" cy="6893522"/>
          </a:xfrm>
        </p:spPr>
      </p:pic>
    </p:spTree>
    <p:extLst>
      <p:ext uri="{BB962C8B-B14F-4D97-AF65-F5344CB8AC3E}">
        <p14:creationId xmlns:p14="http://schemas.microsoft.com/office/powerpoint/2010/main" val="2070223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a:extLst>
            <a:ext uri="{FF2B5EF4-FFF2-40B4-BE49-F238E27FC236}">
              <a16:creationId xmlns:a16="http://schemas.microsoft.com/office/drawing/2014/main" id="{36F3D763-8429-AF4F-9B75-C9C085C2CFCF}"/>
            </a:ext>
          </a:extLst>
        </p:cNvPr>
        <p:cNvGrpSpPr/>
        <p:nvPr/>
      </p:nvGrpSpPr>
      <p:grpSpPr>
        <a:xfrm>
          <a:off x="0" y="0"/>
          <a:ext cx="0" cy="0"/>
          <a:chOff x="0" y="0"/>
          <a:chExt cx="0" cy="0"/>
        </a:xfrm>
      </p:grpSpPr>
      <p:sp>
        <p:nvSpPr>
          <p:cNvPr id="3075" name="Content Placeholder 2">
            <a:extLst>
              <a:ext uri="{FF2B5EF4-FFF2-40B4-BE49-F238E27FC236}">
                <a16:creationId xmlns:a16="http://schemas.microsoft.com/office/drawing/2014/main" id="{69AC7690-7B43-02DA-7D1E-16A3D78A2601}"/>
              </a:ext>
            </a:extLst>
          </p:cNvPr>
          <p:cNvSpPr>
            <a:spLocks noGrp="1"/>
          </p:cNvSpPr>
          <p:nvPr>
            <p:ph idx="1"/>
          </p:nvPr>
        </p:nvSpPr>
        <p:spPr>
          <a:xfrm>
            <a:off x="0" y="1752600"/>
            <a:ext cx="9067800" cy="5105400"/>
          </a:xfrm>
          <a:solidFill>
            <a:schemeClr val="tx1">
              <a:alpha val="65097"/>
            </a:schemeClr>
          </a:solidFill>
        </p:spPr>
        <p:txBody>
          <a:bodyPr/>
          <a:lstStyle/>
          <a:p>
            <a:r>
              <a:rPr lang="en-US" sz="3500" b="1" dirty="0">
                <a:solidFill>
                  <a:schemeClr val="bg1"/>
                </a:solidFill>
              </a:rPr>
              <a:t>What the Bible Says About Falling Away:</a:t>
            </a:r>
            <a:r>
              <a:rPr lang="en-US" sz="3500" dirty="0">
                <a:solidFill>
                  <a:schemeClr val="bg1"/>
                </a:solidFill>
              </a:rPr>
              <a:t> “Falling away” refers to a failure to maintain faith or adherence to God, often described as apostasy or a deliberate turning away from the truth of the Gospel (2 Thessalonians 2:3). </a:t>
            </a:r>
          </a:p>
          <a:p>
            <a:r>
              <a:rPr lang="en-US" sz="3500" dirty="0">
                <a:solidFill>
                  <a:schemeClr val="bg1"/>
                </a:solidFill>
              </a:rPr>
              <a:t>It signifies a spiritual decline where one abandons their commitment to Christ and the teachings of Scripture. </a:t>
            </a:r>
            <a:endParaRPr lang="en-US" altLang="en-US" sz="3500" dirty="0">
              <a:solidFill>
                <a:schemeClr val="bg1"/>
              </a:solidFill>
            </a:endParaRPr>
          </a:p>
        </p:txBody>
      </p:sp>
    </p:spTree>
    <p:extLst>
      <p:ext uri="{BB962C8B-B14F-4D97-AF65-F5344CB8AC3E}">
        <p14:creationId xmlns:p14="http://schemas.microsoft.com/office/powerpoint/2010/main" val="3574791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23E97FAE-BAC2-7CFF-744B-934258FC7A94}"/>
              </a:ext>
            </a:extLst>
          </p:cNvPr>
          <p:cNvSpPr>
            <a:spLocks noGrp="1"/>
          </p:cNvSpPr>
          <p:nvPr>
            <p:ph type="title"/>
          </p:nvPr>
        </p:nvSpPr>
        <p:spPr>
          <a:xfrm>
            <a:off x="838200" y="533400"/>
            <a:ext cx="7467600" cy="4800600"/>
          </a:xfrm>
          <a:solidFill>
            <a:schemeClr val="tx1">
              <a:alpha val="58038"/>
            </a:schemeClr>
          </a:solidFill>
        </p:spPr>
        <p:txBody>
          <a:bodyPr/>
          <a:lstStyle/>
          <a:p>
            <a:pPr algn="l"/>
            <a:r>
              <a:rPr lang="en-US" sz="4000" kern="0" dirty="0">
                <a:solidFill>
                  <a:schemeClr val="bg1"/>
                </a:solidFill>
                <a:latin typeface="Arial" panose="020B0604020202020204" pitchFamily="34" charset="0"/>
                <a:ea typeface="Times New Roman" panose="02020603050405020304" pitchFamily="18" charset="0"/>
              </a:rPr>
              <a:t>In </a:t>
            </a:r>
            <a:r>
              <a:rPr lang="en-US" sz="4000" kern="0" dirty="0">
                <a:solidFill>
                  <a:schemeClr val="bg1"/>
                </a:solidFill>
                <a:effectLst/>
                <a:latin typeface="Arial" panose="020B0604020202020204" pitchFamily="34" charset="0"/>
                <a:ea typeface="Times New Roman" panose="02020603050405020304" pitchFamily="18" charset="0"/>
              </a:rPr>
              <a:t>Hebrews 6:4-6 it underscores the seriousness of such a departure, stating that those who have tasted the goodness of God yet fall away have subjected themselves to a dire state that makes restoration exceedingly difficult. </a:t>
            </a:r>
            <a:endParaRPr lang="en-US" altLang="en-US" sz="40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3396</TotalTime>
  <Words>679</Words>
  <Application>Microsoft Office PowerPoint</Application>
  <PresentationFormat>On-screen Show (4:3)</PresentationFormat>
  <Paragraphs>34</Paragraphs>
  <Slides>16</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Hebrews 6:4-6 it underscores the seriousness of such a departure, stating that those who have tasted the goodness of God yet fall away have subjected themselves to a dire state that makes restoration exceedingly difficult. </vt:lpstr>
      <vt:lpstr>PowerPoint Presentation</vt:lpstr>
      <vt:lpstr>PowerPoint Presentation</vt:lpstr>
      <vt:lpstr>PowerPoint Presentation</vt:lpstr>
      <vt:lpstr>PowerPoint Presentation</vt:lpstr>
      <vt:lpstr>HOLD FAST!</vt:lpstr>
      <vt:lpstr>SCRIPTURE: EXAMPLES</vt:lpstr>
      <vt:lpstr>Let us Pray</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Diane Thompson</cp:lastModifiedBy>
  <cp:revision>19</cp:revision>
  <dcterms:created xsi:type="dcterms:W3CDTF">2011-05-06T20:43:45Z</dcterms:created>
  <dcterms:modified xsi:type="dcterms:W3CDTF">2026-02-06T23:51:04Z</dcterms:modified>
</cp:coreProperties>
</file>