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4" r:id="rId2"/>
    <p:sldId id="285" r:id="rId3"/>
    <p:sldId id="280" r:id="rId4"/>
    <p:sldId id="256" r:id="rId5"/>
    <p:sldId id="281" r:id="rId6"/>
    <p:sldId id="257" r:id="rId7"/>
    <p:sldId id="258" r:id="rId8"/>
    <p:sldId id="266" r:id="rId9"/>
    <p:sldId id="265" r:id="rId10"/>
    <p:sldId id="264" r:id="rId11"/>
    <p:sldId id="263" r:id="rId12"/>
    <p:sldId id="262" r:id="rId13"/>
    <p:sldId id="261" r:id="rId14"/>
    <p:sldId id="260" r:id="rId15"/>
    <p:sldId id="270" r:id="rId16"/>
    <p:sldId id="271" r:id="rId17"/>
    <p:sldId id="272" r:id="rId18"/>
    <p:sldId id="277" r:id="rId19"/>
    <p:sldId id="279" r:id="rId20"/>
    <p:sldId id="278" r:id="rId21"/>
    <p:sldId id="282" r:id="rId22"/>
    <p:sldId id="275" r:id="rId23"/>
    <p:sldId id="283" r:id="rId24"/>
    <p:sldId id="26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2004"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6DA2D-691D-4D80-9B20-E940743939C5}" type="datetimeFigureOut">
              <a:rPr lang="en-US" smtClean="0"/>
              <a:t>2/21/2026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22A8-7FE7-4351-91C5-2D5C82F5C3C1}" type="slidenum">
              <a:rPr lang="en-US" smtClean="0"/>
              <a:t>‹#›</a:t>
            </a:fld>
            <a:endParaRPr lang="en-US"/>
          </a:p>
        </p:txBody>
      </p:sp>
    </p:spTree>
    <p:extLst>
      <p:ext uri="{BB962C8B-B14F-4D97-AF65-F5344CB8AC3E}">
        <p14:creationId xmlns:p14="http://schemas.microsoft.com/office/powerpoint/2010/main" val="149775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3995719-C22E-850F-32FE-EF89863F0FF3}"/>
              </a:ext>
            </a:extLst>
          </p:cNvPr>
          <p:cNvSpPr>
            <a:spLocks noGrp="1"/>
          </p:cNvSpPr>
          <p:nvPr>
            <p:ph type="dt" sz="half" idx="10"/>
          </p:nvPr>
        </p:nvSpPr>
        <p:spPr/>
        <p:txBody>
          <a:bodyPr/>
          <a:lstStyle>
            <a:lvl1pPr>
              <a:defRPr/>
            </a:lvl1pPr>
          </a:lstStyle>
          <a:p>
            <a:pPr>
              <a:defRPr/>
            </a:pPr>
            <a:fld id="{C26CB26E-BF11-419E-9FDC-789D7A7FD7E5}" type="datetime1">
              <a:rPr lang="en-US" smtClean="0"/>
              <a:t>2/21/2026</a:t>
            </a:fld>
            <a:endParaRPr lang="en-US"/>
          </a:p>
        </p:txBody>
      </p:sp>
      <p:sp>
        <p:nvSpPr>
          <p:cNvPr id="5" name="Footer Placeholder 4">
            <a:extLst>
              <a:ext uri="{FF2B5EF4-FFF2-40B4-BE49-F238E27FC236}">
                <a16:creationId xmlns:a16="http://schemas.microsoft.com/office/drawing/2014/main" id="{904CA347-317D-7A16-58C4-44D3D8B1F3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936CE1-4083-2CCB-5D14-8BB789501B02}"/>
              </a:ext>
            </a:extLst>
          </p:cNvPr>
          <p:cNvSpPr>
            <a:spLocks noGrp="1"/>
          </p:cNvSpPr>
          <p:nvPr>
            <p:ph type="sldNum" sz="quarter" idx="12"/>
          </p:nvPr>
        </p:nvSpPr>
        <p:spPr/>
        <p:txBody>
          <a:bodyPr/>
          <a:lstStyle>
            <a:lvl1pPr>
              <a:defRPr/>
            </a:lvl1pPr>
          </a:lstStyle>
          <a:p>
            <a:fld id="{1CB27D89-6FBE-47CD-AEAD-6D435C9DB5F9}" type="slidenum">
              <a:rPr lang="en-US" altLang="en-US"/>
              <a:pPr/>
              <a:t>‹#›</a:t>
            </a:fld>
            <a:endParaRPr lang="en-US" altLang="en-US"/>
          </a:p>
        </p:txBody>
      </p:sp>
    </p:spTree>
    <p:extLst>
      <p:ext uri="{BB962C8B-B14F-4D97-AF65-F5344CB8AC3E}">
        <p14:creationId xmlns:p14="http://schemas.microsoft.com/office/powerpoint/2010/main" val="333305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C272E-4E26-6F14-631D-6D99F98B1AC2}"/>
              </a:ext>
            </a:extLst>
          </p:cNvPr>
          <p:cNvSpPr>
            <a:spLocks noGrp="1"/>
          </p:cNvSpPr>
          <p:nvPr>
            <p:ph type="dt" sz="half" idx="10"/>
          </p:nvPr>
        </p:nvSpPr>
        <p:spPr/>
        <p:txBody>
          <a:bodyPr/>
          <a:lstStyle>
            <a:lvl1pPr>
              <a:defRPr/>
            </a:lvl1pPr>
          </a:lstStyle>
          <a:p>
            <a:pPr>
              <a:defRPr/>
            </a:pPr>
            <a:fld id="{A518BCEA-D088-4288-898E-2311887FAA0D}" type="datetime1">
              <a:rPr lang="en-US" smtClean="0"/>
              <a:t>2/21/2026</a:t>
            </a:fld>
            <a:endParaRPr lang="en-US"/>
          </a:p>
        </p:txBody>
      </p:sp>
      <p:sp>
        <p:nvSpPr>
          <p:cNvPr id="5" name="Footer Placeholder 4">
            <a:extLst>
              <a:ext uri="{FF2B5EF4-FFF2-40B4-BE49-F238E27FC236}">
                <a16:creationId xmlns:a16="http://schemas.microsoft.com/office/drawing/2014/main" id="{784031C2-A700-A0CF-3E98-7FD55080C8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AE39EA-5947-F2E5-A84D-522629F70DD6}"/>
              </a:ext>
            </a:extLst>
          </p:cNvPr>
          <p:cNvSpPr>
            <a:spLocks noGrp="1"/>
          </p:cNvSpPr>
          <p:nvPr>
            <p:ph type="sldNum" sz="quarter" idx="12"/>
          </p:nvPr>
        </p:nvSpPr>
        <p:spPr/>
        <p:txBody>
          <a:bodyPr/>
          <a:lstStyle>
            <a:lvl1pPr>
              <a:defRPr/>
            </a:lvl1pPr>
          </a:lstStyle>
          <a:p>
            <a:fld id="{4302B29F-8493-4F3A-BA65-5C143BDA5A5B}" type="slidenum">
              <a:rPr lang="en-US" altLang="en-US"/>
              <a:pPr/>
              <a:t>‹#›</a:t>
            </a:fld>
            <a:endParaRPr lang="en-US" altLang="en-US"/>
          </a:p>
        </p:txBody>
      </p:sp>
    </p:spTree>
    <p:extLst>
      <p:ext uri="{BB962C8B-B14F-4D97-AF65-F5344CB8AC3E}">
        <p14:creationId xmlns:p14="http://schemas.microsoft.com/office/powerpoint/2010/main" val="96382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36D81-E95D-11FF-4275-53A7873247DC}"/>
              </a:ext>
            </a:extLst>
          </p:cNvPr>
          <p:cNvSpPr>
            <a:spLocks noGrp="1"/>
          </p:cNvSpPr>
          <p:nvPr>
            <p:ph type="dt" sz="half" idx="10"/>
          </p:nvPr>
        </p:nvSpPr>
        <p:spPr/>
        <p:txBody>
          <a:bodyPr/>
          <a:lstStyle>
            <a:lvl1pPr>
              <a:defRPr/>
            </a:lvl1pPr>
          </a:lstStyle>
          <a:p>
            <a:pPr>
              <a:defRPr/>
            </a:pPr>
            <a:fld id="{9705319B-33C6-48D7-88FB-456AE4CE2436}" type="datetime1">
              <a:rPr lang="en-US" smtClean="0"/>
              <a:t>2/21/2026</a:t>
            </a:fld>
            <a:endParaRPr lang="en-US"/>
          </a:p>
        </p:txBody>
      </p:sp>
      <p:sp>
        <p:nvSpPr>
          <p:cNvPr id="5" name="Footer Placeholder 4">
            <a:extLst>
              <a:ext uri="{FF2B5EF4-FFF2-40B4-BE49-F238E27FC236}">
                <a16:creationId xmlns:a16="http://schemas.microsoft.com/office/drawing/2014/main" id="{876FC0A3-9D4A-A414-1B32-4EE9687AD6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320DA4-AA2D-7F31-7B43-97BD01038A02}"/>
              </a:ext>
            </a:extLst>
          </p:cNvPr>
          <p:cNvSpPr>
            <a:spLocks noGrp="1"/>
          </p:cNvSpPr>
          <p:nvPr>
            <p:ph type="sldNum" sz="quarter" idx="12"/>
          </p:nvPr>
        </p:nvSpPr>
        <p:spPr/>
        <p:txBody>
          <a:bodyPr/>
          <a:lstStyle>
            <a:lvl1pPr>
              <a:defRPr/>
            </a:lvl1pPr>
          </a:lstStyle>
          <a:p>
            <a:fld id="{48C73AC4-FD9B-4A67-991D-D763916C2D83}" type="slidenum">
              <a:rPr lang="en-US" altLang="en-US"/>
              <a:pPr/>
              <a:t>‹#›</a:t>
            </a:fld>
            <a:endParaRPr lang="en-US" altLang="en-US"/>
          </a:p>
        </p:txBody>
      </p:sp>
    </p:spTree>
    <p:extLst>
      <p:ext uri="{BB962C8B-B14F-4D97-AF65-F5344CB8AC3E}">
        <p14:creationId xmlns:p14="http://schemas.microsoft.com/office/powerpoint/2010/main" val="58569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BB1CE-AD21-1A26-87B8-45CA69FD3071}"/>
              </a:ext>
            </a:extLst>
          </p:cNvPr>
          <p:cNvSpPr>
            <a:spLocks noGrp="1"/>
          </p:cNvSpPr>
          <p:nvPr>
            <p:ph type="dt" sz="half" idx="10"/>
          </p:nvPr>
        </p:nvSpPr>
        <p:spPr/>
        <p:txBody>
          <a:bodyPr/>
          <a:lstStyle>
            <a:lvl1pPr>
              <a:defRPr/>
            </a:lvl1pPr>
          </a:lstStyle>
          <a:p>
            <a:pPr>
              <a:defRPr/>
            </a:pPr>
            <a:fld id="{EC22E62B-783D-4BAF-8277-6240CB06BFC9}" type="datetime1">
              <a:rPr lang="en-US" smtClean="0"/>
              <a:t>2/21/2026</a:t>
            </a:fld>
            <a:endParaRPr lang="en-US"/>
          </a:p>
        </p:txBody>
      </p:sp>
      <p:sp>
        <p:nvSpPr>
          <p:cNvPr id="5" name="Footer Placeholder 4">
            <a:extLst>
              <a:ext uri="{FF2B5EF4-FFF2-40B4-BE49-F238E27FC236}">
                <a16:creationId xmlns:a16="http://schemas.microsoft.com/office/drawing/2014/main" id="{36D88CBA-C768-086F-0522-439F1B9E59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675C5A-48F6-573C-FF18-325B8E2AE201}"/>
              </a:ext>
            </a:extLst>
          </p:cNvPr>
          <p:cNvSpPr>
            <a:spLocks noGrp="1"/>
          </p:cNvSpPr>
          <p:nvPr>
            <p:ph type="sldNum" sz="quarter" idx="12"/>
          </p:nvPr>
        </p:nvSpPr>
        <p:spPr/>
        <p:txBody>
          <a:bodyPr/>
          <a:lstStyle>
            <a:lvl1pPr>
              <a:defRPr/>
            </a:lvl1pPr>
          </a:lstStyle>
          <a:p>
            <a:fld id="{61F1FF08-346C-4E70-A7C9-DD9ECD72C5C6}" type="slidenum">
              <a:rPr lang="en-US" altLang="en-US"/>
              <a:pPr/>
              <a:t>‹#›</a:t>
            </a:fld>
            <a:endParaRPr lang="en-US" altLang="en-US"/>
          </a:p>
        </p:txBody>
      </p:sp>
    </p:spTree>
    <p:extLst>
      <p:ext uri="{BB962C8B-B14F-4D97-AF65-F5344CB8AC3E}">
        <p14:creationId xmlns:p14="http://schemas.microsoft.com/office/powerpoint/2010/main" val="266645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651EEF-97DC-0E34-FD1B-9B31DAD73F52}"/>
              </a:ext>
            </a:extLst>
          </p:cNvPr>
          <p:cNvSpPr>
            <a:spLocks noGrp="1"/>
          </p:cNvSpPr>
          <p:nvPr>
            <p:ph type="dt" sz="half" idx="10"/>
          </p:nvPr>
        </p:nvSpPr>
        <p:spPr/>
        <p:txBody>
          <a:bodyPr/>
          <a:lstStyle>
            <a:lvl1pPr>
              <a:defRPr/>
            </a:lvl1pPr>
          </a:lstStyle>
          <a:p>
            <a:pPr>
              <a:defRPr/>
            </a:pPr>
            <a:fld id="{75D1A376-318D-4A6B-898C-7F576727495D}" type="datetime1">
              <a:rPr lang="en-US" smtClean="0"/>
              <a:t>2/21/2026</a:t>
            </a:fld>
            <a:endParaRPr lang="en-US"/>
          </a:p>
        </p:txBody>
      </p:sp>
      <p:sp>
        <p:nvSpPr>
          <p:cNvPr id="5" name="Footer Placeholder 4">
            <a:extLst>
              <a:ext uri="{FF2B5EF4-FFF2-40B4-BE49-F238E27FC236}">
                <a16:creationId xmlns:a16="http://schemas.microsoft.com/office/drawing/2014/main" id="{F8C3FFEA-C8C7-1FB4-90C6-C8C430529B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D14D52-8915-3FCE-B141-032EDB3B4FB5}"/>
              </a:ext>
            </a:extLst>
          </p:cNvPr>
          <p:cNvSpPr>
            <a:spLocks noGrp="1"/>
          </p:cNvSpPr>
          <p:nvPr>
            <p:ph type="sldNum" sz="quarter" idx="12"/>
          </p:nvPr>
        </p:nvSpPr>
        <p:spPr/>
        <p:txBody>
          <a:bodyPr/>
          <a:lstStyle>
            <a:lvl1pPr>
              <a:defRPr/>
            </a:lvl1pPr>
          </a:lstStyle>
          <a:p>
            <a:fld id="{5FFBBFC6-16B4-4910-AA64-2A33F8FE8F67}" type="slidenum">
              <a:rPr lang="en-US" altLang="en-US"/>
              <a:pPr/>
              <a:t>‹#›</a:t>
            </a:fld>
            <a:endParaRPr lang="en-US" altLang="en-US"/>
          </a:p>
        </p:txBody>
      </p:sp>
    </p:spTree>
    <p:extLst>
      <p:ext uri="{BB962C8B-B14F-4D97-AF65-F5344CB8AC3E}">
        <p14:creationId xmlns:p14="http://schemas.microsoft.com/office/powerpoint/2010/main" val="85942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885E026-0836-0BD2-A99A-ECF9D210C793}"/>
              </a:ext>
            </a:extLst>
          </p:cNvPr>
          <p:cNvSpPr>
            <a:spLocks noGrp="1"/>
          </p:cNvSpPr>
          <p:nvPr>
            <p:ph type="dt" sz="half" idx="10"/>
          </p:nvPr>
        </p:nvSpPr>
        <p:spPr/>
        <p:txBody>
          <a:bodyPr/>
          <a:lstStyle>
            <a:lvl1pPr>
              <a:defRPr/>
            </a:lvl1pPr>
          </a:lstStyle>
          <a:p>
            <a:pPr>
              <a:defRPr/>
            </a:pPr>
            <a:fld id="{5D0B2402-F552-4E05-9F2D-5BAD0B9B1120}" type="datetime1">
              <a:rPr lang="en-US" smtClean="0"/>
              <a:t>2/21/2026</a:t>
            </a:fld>
            <a:endParaRPr lang="en-US"/>
          </a:p>
        </p:txBody>
      </p:sp>
      <p:sp>
        <p:nvSpPr>
          <p:cNvPr id="6" name="Footer Placeholder 4">
            <a:extLst>
              <a:ext uri="{FF2B5EF4-FFF2-40B4-BE49-F238E27FC236}">
                <a16:creationId xmlns:a16="http://schemas.microsoft.com/office/drawing/2014/main" id="{9BCFF0A1-DCE6-EEDD-72CA-A4C6EECA6F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0A1459-68F0-A117-F45B-ADE85439931D}"/>
              </a:ext>
            </a:extLst>
          </p:cNvPr>
          <p:cNvSpPr>
            <a:spLocks noGrp="1"/>
          </p:cNvSpPr>
          <p:nvPr>
            <p:ph type="sldNum" sz="quarter" idx="12"/>
          </p:nvPr>
        </p:nvSpPr>
        <p:spPr/>
        <p:txBody>
          <a:bodyPr/>
          <a:lstStyle>
            <a:lvl1pPr>
              <a:defRPr/>
            </a:lvl1pPr>
          </a:lstStyle>
          <a:p>
            <a:fld id="{83600A7E-39E0-4F92-89E8-35DE4F34067C}" type="slidenum">
              <a:rPr lang="en-US" altLang="en-US"/>
              <a:pPr/>
              <a:t>‹#›</a:t>
            </a:fld>
            <a:endParaRPr lang="en-US" altLang="en-US"/>
          </a:p>
        </p:txBody>
      </p:sp>
    </p:spTree>
    <p:extLst>
      <p:ext uri="{BB962C8B-B14F-4D97-AF65-F5344CB8AC3E}">
        <p14:creationId xmlns:p14="http://schemas.microsoft.com/office/powerpoint/2010/main" val="163662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AEDC9AA-6494-17C3-1C1C-C91A772FFFF3}"/>
              </a:ext>
            </a:extLst>
          </p:cNvPr>
          <p:cNvSpPr>
            <a:spLocks noGrp="1"/>
          </p:cNvSpPr>
          <p:nvPr>
            <p:ph type="dt" sz="half" idx="10"/>
          </p:nvPr>
        </p:nvSpPr>
        <p:spPr/>
        <p:txBody>
          <a:bodyPr/>
          <a:lstStyle>
            <a:lvl1pPr>
              <a:defRPr/>
            </a:lvl1pPr>
          </a:lstStyle>
          <a:p>
            <a:pPr>
              <a:defRPr/>
            </a:pPr>
            <a:fld id="{B8C88E89-550E-4FC8-9F31-E43B39731486}" type="datetime1">
              <a:rPr lang="en-US" smtClean="0"/>
              <a:t>2/21/2026</a:t>
            </a:fld>
            <a:endParaRPr lang="en-US"/>
          </a:p>
        </p:txBody>
      </p:sp>
      <p:sp>
        <p:nvSpPr>
          <p:cNvPr id="8" name="Footer Placeholder 4">
            <a:extLst>
              <a:ext uri="{FF2B5EF4-FFF2-40B4-BE49-F238E27FC236}">
                <a16:creationId xmlns:a16="http://schemas.microsoft.com/office/drawing/2014/main" id="{583F254F-BCDC-D81F-180E-BA4B2BD56F2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53E0F4-FE94-949D-4B1E-0B8365FA69A2}"/>
              </a:ext>
            </a:extLst>
          </p:cNvPr>
          <p:cNvSpPr>
            <a:spLocks noGrp="1"/>
          </p:cNvSpPr>
          <p:nvPr>
            <p:ph type="sldNum" sz="quarter" idx="12"/>
          </p:nvPr>
        </p:nvSpPr>
        <p:spPr/>
        <p:txBody>
          <a:bodyPr/>
          <a:lstStyle>
            <a:lvl1pPr>
              <a:defRPr/>
            </a:lvl1pPr>
          </a:lstStyle>
          <a:p>
            <a:fld id="{5B31F6CE-54DE-458A-98DA-7C183F7F3AB5}" type="slidenum">
              <a:rPr lang="en-US" altLang="en-US"/>
              <a:pPr/>
              <a:t>‹#›</a:t>
            </a:fld>
            <a:endParaRPr lang="en-US" altLang="en-US"/>
          </a:p>
        </p:txBody>
      </p:sp>
    </p:spTree>
    <p:extLst>
      <p:ext uri="{BB962C8B-B14F-4D97-AF65-F5344CB8AC3E}">
        <p14:creationId xmlns:p14="http://schemas.microsoft.com/office/powerpoint/2010/main" val="100937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84D5BE-2C6A-0415-0342-0277C78CED0F}"/>
              </a:ext>
            </a:extLst>
          </p:cNvPr>
          <p:cNvSpPr>
            <a:spLocks noGrp="1"/>
          </p:cNvSpPr>
          <p:nvPr>
            <p:ph type="dt" sz="half" idx="10"/>
          </p:nvPr>
        </p:nvSpPr>
        <p:spPr/>
        <p:txBody>
          <a:bodyPr/>
          <a:lstStyle>
            <a:lvl1pPr>
              <a:defRPr/>
            </a:lvl1pPr>
          </a:lstStyle>
          <a:p>
            <a:pPr>
              <a:defRPr/>
            </a:pPr>
            <a:fld id="{55468F60-1823-4BAA-94AB-EFA4AB8A17FB}" type="datetime1">
              <a:rPr lang="en-US" smtClean="0"/>
              <a:t>2/21/2026</a:t>
            </a:fld>
            <a:endParaRPr lang="en-US"/>
          </a:p>
        </p:txBody>
      </p:sp>
      <p:sp>
        <p:nvSpPr>
          <p:cNvPr id="4" name="Footer Placeholder 4">
            <a:extLst>
              <a:ext uri="{FF2B5EF4-FFF2-40B4-BE49-F238E27FC236}">
                <a16:creationId xmlns:a16="http://schemas.microsoft.com/office/drawing/2014/main" id="{D6DC7572-FBFC-3EFB-F8DF-E908FC33CC4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0F507BC-2FFF-E13A-9347-FECD7E5579E3}"/>
              </a:ext>
            </a:extLst>
          </p:cNvPr>
          <p:cNvSpPr>
            <a:spLocks noGrp="1"/>
          </p:cNvSpPr>
          <p:nvPr>
            <p:ph type="sldNum" sz="quarter" idx="12"/>
          </p:nvPr>
        </p:nvSpPr>
        <p:spPr/>
        <p:txBody>
          <a:bodyPr/>
          <a:lstStyle>
            <a:lvl1pPr>
              <a:defRPr/>
            </a:lvl1pPr>
          </a:lstStyle>
          <a:p>
            <a:fld id="{4A4EB6F7-AB3B-4236-B179-388344EFB18F}" type="slidenum">
              <a:rPr lang="en-US" altLang="en-US"/>
              <a:pPr/>
              <a:t>‹#›</a:t>
            </a:fld>
            <a:endParaRPr lang="en-US" altLang="en-US"/>
          </a:p>
        </p:txBody>
      </p:sp>
    </p:spTree>
    <p:extLst>
      <p:ext uri="{BB962C8B-B14F-4D97-AF65-F5344CB8AC3E}">
        <p14:creationId xmlns:p14="http://schemas.microsoft.com/office/powerpoint/2010/main" val="344561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0E82A4-B6C5-EF61-50CB-D6EE14D40581}"/>
              </a:ext>
            </a:extLst>
          </p:cNvPr>
          <p:cNvSpPr>
            <a:spLocks noGrp="1"/>
          </p:cNvSpPr>
          <p:nvPr>
            <p:ph type="dt" sz="half" idx="10"/>
          </p:nvPr>
        </p:nvSpPr>
        <p:spPr/>
        <p:txBody>
          <a:bodyPr/>
          <a:lstStyle>
            <a:lvl1pPr>
              <a:defRPr/>
            </a:lvl1pPr>
          </a:lstStyle>
          <a:p>
            <a:pPr>
              <a:defRPr/>
            </a:pPr>
            <a:fld id="{9FC2BC85-4E1D-450A-9D16-DA12917A0240}" type="datetime1">
              <a:rPr lang="en-US" smtClean="0"/>
              <a:t>2/21/2026</a:t>
            </a:fld>
            <a:endParaRPr lang="en-US"/>
          </a:p>
        </p:txBody>
      </p:sp>
      <p:sp>
        <p:nvSpPr>
          <p:cNvPr id="3" name="Footer Placeholder 4">
            <a:extLst>
              <a:ext uri="{FF2B5EF4-FFF2-40B4-BE49-F238E27FC236}">
                <a16:creationId xmlns:a16="http://schemas.microsoft.com/office/drawing/2014/main" id="{4ECDC97B-3435-9E2E-9BB5-329C4FCBE3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D4BD4EC-47AA-F2BF-75C9-D0FAF316D2DF}"/>
              </a:ext>
            </a:extLst>
          </p:cNvPr>
          <p:cNvSpPr>
            <a:spLocks noGrp="1"/>
          </p:cNvSpPr>
          <p:nvPr>
            <p:ph type="sldNum" sz="quarter" idx="12"/>
          </p:nvPr>
        </p:nvSpPr>
        <p:spPr/>
        <p:txBody>
          <a:bodyPr/>
          <a:lstStyle>
            <a:lvl1pPr>
              <a:defRPr/>
            </a:lvl1pPr>
          </a:lstStyle>
          <a:p>
            <a:fld id="{DEB3E704-C2A8-49BB-A430-BBA368D80CA7}" type="slidenum">
              <a:rPr lang="en-US" altLang="en-US"/>
              <a:pPr/>
              <a:t>‹#›</a:t>
            </a:fld>
            <a:endParaRPr lang="en-US" altLang="en-US"/>
          </a:p>
        </p:txBody>
      </p:sp>
    </p:spTree>
    <p:extLst>
      <p:ext uri="{BB962C8B-B14F-4D97-AF65-F5344CB8AC3E}">
        <p14:creationId xmlns:p14="http://schemas.microsoft.com/office/powerpoint/2010/main" val="16794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0D835E-D944-ADA6-3488-307F3E5C799A}"/>
              </a:ext>
            </a:extLst>
          </p:cNvPr>
          <p:cNvSpPr>
            <a:spLocks noGrp="1"/>
          </p:cNvSpPr>
          <p:nvPr>
            <p:ph type="dt" sz="half" idx="10"/>
          </p:nvPr>
        </p:nvSpPr>
        <p:spPr/>
        <p:txBody>
          <a:bodyPr/>
          <a:lstStyle>
            <a:lvl1pPr>
              <a:defRPr/>
            </a:lvl1pPr>
          </a:lstStyle>
          <a:p>
            <a:pPr>
              <a:defRPr/>
            </a:pPr>
            <a:fld id="{E07855D0-3D0D-4170-AA73-C9088B43E22A}" type="datetime1">
              <a:rPr lang="en-US" smtClean="0"/>
              <a:t>2/21/2026</a:t>
            </a:fld>
            <a:endParaRPr lang="en-US"/>
          </a:p>
        </p:txBody>
      </p:sp>
      <p:sp>
        <p:nvSpPr>
          <p:cNvPr id="6" name="Footer Placeholder 4">
            <a:extLst>
              <a:ext uri="{FF2B5EF4-FFF2-40B4-BE49-F238E27FC236}">
                <a16:creationId xmlns:a16="http://schemas.microsoft.com/office/drawing/2014/main" id="{AF240B3E-0CCD-6BD5-30B4-463858C7B6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0154CC-9432-A3E2-077F-CC65D8A4305C}"/>
              </a:ext>
            </a:extLst>
          </p:cNvPr>
          <p:cNvSpPr>
            <a:spLocks noGrp="1"/>
          </p:cNvSpPr>
          <p:nvPr>
            <p:ph type="sldNum" sz="quarter" idx="12"/>
          </p:nvPr>
        </p:nvSpPr>
        <p:spPr/>
        <p:txBody>
          <a:bodyPr/>
          <a:lstStyle>
            <a:lvl1pPr>
              <a:defRPr/>
            </a:lvl1pPr>
          </a:lstStyle>
          <a:p>
            <a:fld id="{9FB2B590-3F73-4E45-B1AB-A9F3CD5104A9}" type="slidenum">
              <a:rPr lang="en-US" altLang="en-US"/>
              <a:pPr/>
              <a:t>‹#›</a:t>
            </a:fld>
            <a:endParaRPr lang="en-US" altLang="en-US"/>
          </a:p>
        </p:txBody>
      </p:sp>
    </p:spTree>
    <p:extLst>
      <p:ext uri="{BB962C8B-B14F-4D97-AF65-F5344CB8AC3E}">
        <p14:creationId xmlns:p14="http://schemas.microsoft.com/office/powerpoint/2010/main" val="62445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8CE0FD-193F-8644-DFD8-1C17C1583366}"/>
              </a:ext>
            </a:extLst>
          </p:cNvPr>
          <p:cNvSpPr>
            <a:spLocks noGrp="1"/>
          </p:cNvSpPr>
          <p:nvPr>
            <p:ph type="dt" sz="half" idx="10"/>
          </p:nvPr>
        </p:nvSpPr>
        <p:spPr/>
        <p:txBody>
          <a:bodyPr/>
          <a:lstStyle>
            <a:lvl1pPr>
              <a:defRPr/>
            </a:lvl1pPr>
          </a:lstStyle>
          <a:p>
            <a:pPr>
              <a:defRPr/>
            </a:pPr>
            <a:fld id="{E6CD8201-FBA3-4B7F-B2EC-3AF51417B304}" type="datetime1">
              <a:rPr lang="en-US" smtClean="0"/>
              <a:t>2/21/2026</a:t>
            </a:fld>
            <a:endParaRPr lang="en-US"/>
          </a:p>
        </p:txBody>
      </p:sp>
      <p:sp>
        <p:nvSpPr>
          <p:cNvPr id="6" name="Footer Placeholder 4">
            <a:extLst>
              <a:ext uri="{FF2B5EF4-FFF2-40B4-BE49-F238E27FC236}">
                <a16:creationId xmlns:a16="http://schemas.microsoft.com/office/drawing/2014/main" id="{6CBC15F1-D43F-2009-5F1C-C39319E877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34166-EFFC-36DD-E33F-2B5A9A19EA57}"/>
              </a:ext>
            </a:extLst>
          </p:cNvPr>
          <p:cNvSpPr>
            <a:spLocks noGrp="1"/>
          </p:cNvSpPr>
          <p:nvPr>
            <p:ph type="sldNum" sz="quarter" idx="12"/>
          </p:nvPr>
        </p:nvSpPr>
        <p:spPr/>
        <p:txBody>
          <a:bodyPr/>
          <a:lstStyle>
            <a:lvl1pPr>
              <a:defRPr/>
            </a:lvl1pPr>
          </a:lstStyle>
          <a:p>
            <a:fld id="{6E97CCD0-8D27-4095-9DE9-BFBC514EAB93}" type="slidenum">
              <a:rPr lang="en-US" altLang="en-US"/>
              <a:pPr/>
              <a:t>‹#›</a:t>
            </a:fld>
            <a:endParaRPr lang="en-US" altLang="en-US"/>
          </a:p>
        </p:txBody>
      </p:sp>
    </p:spTree>
    <p:extLst>
      <p:ext uri="{BB962C8B-B14F-4D97-AF65-F5344CB8AC3E}">
        <p14:creationId xmlns:p14="http://schemas.microsoft.com/office/powerpoint/2010/main" val="264253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77AE11-31C8-1218-1F6B-526C07B934C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CAED90-1F76-3011-44D2-CB58837019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3AFA5A-EF40-1F45-69A2-AD9B8FFBF89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5468E2-5C10-4DD2-91D9-0ECD9EF31EAC}" type="datetime1">
              <a:rPr lang="en-US" smtClean="0"/>
              <a:t>2/21/2026</a:t>
            </a:fld>
            <a:endParaRPr lang="en-US"/>
          </a:p>
        </p:txBody>
      </p:sp>
      <p:sp>
        <p:nvSpPr>
          <p:cNvPr id="5" name="Footer Placeholder 4">
            <a:extLst>
              <a:ext uri="{FF2B5EF4-FFF2-40B4-BE49-F238E27FC236}">
                <a16:creationId xmlns:a16="http://schemas.microsoft.com/office/drawing/2014/main" id="{4E9717D4-29F9-D81F-0DE6-100128C3E2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E0B666F-8A47-A2B2-7882-50D01D3AE7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E764882-02E1-476B-95F5-5CF639053F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8Z_SMrnEiaI?feature=oembed" TargetMode="External"/><Relationship Id="rId5" Type="http://schemas.openxmlformats.org/officeDocument/2006/relationships/image" Target="../media/image2.jpeg"/><Relationship Id="rId4" Type="http://schemas.openxmlformats.org/officeDocument/2006/relationships/hyperlink" Target="https://youtu.be/8Z_SMrnEiaI?si=wO2DoSndm9e2uNJB"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rawpixel.com/search/PROFESSORS%20people%20jpg%20human%20teacher%20ma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2E735493-9E61-AAF2-198F-5368D34A7ED6}"/>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5F59F3E7-34C7-26E6-6919-FB695D557772}"/>
              </a:ext>
            </a:extLst>
          </p:cNvPr>
          <p:cNvSpPr>
            <a:spLocks noGrp="1"/>
          </p:cNvSpPr>
          <p:nvPr>
            <p:ph type="title"/>
          </p:nvPr>
        </p:nvSpPr>
        <p:spPr>
          <a:xfrm>
            <a:off x="457200" y="49161"/>
            <a:ext cx="8229600" cy="941439"/>
          </a:xfrm>
        </p:spPr>
        <p:txBody>
          <a:bodyPr/>
          <a:lstStyle/>
          <a:p>
            <a:pPr eaLnBrk="1" hangingPunct="1"/>
            <a:r>
              <a:rPr lang="en-US" altLang="en-US" sz="7200" b="1" dirty="0"/>
              <a:t>ICE BREAKER</a:t>
            </a:r>
          </a:p>
        </p:txBody>
      </p:sp>
      <p:sp>
        <p:nvSpPr>
          <p:cNvPr id="4099" name="Content Placeholder 2">
            <a:extLst>
              <a:ext uri="{FF2B5EF4-FFF2-40B4-BE49-F238E27FC236}">
                <a16:creationId xmlns:a16="http://schemas.microsoft.com/office/drawing/2014/main" id="{09C78282-86D3-FE14-AB68-CC14E1C0FCAC}"/>
              </a:ext>
            </a:extLst>
          </p:cNvPr>
          <p:cNvSpPr>
            <a:spLocks noGrp="1"/>
          </p:cNvSpPr>
          <p:nvPr>
            <p:ph idx="1"/>
          </p:nvPr>
        </p:nvSpPr>
        <p:spPr>
          <a:xfrm>
            <a:off x="457200" y="990600"/>
            <a:ext cx="8382000" cy="5135563"/>
          </a:xfrm>
        </p:spPr>
        <p:txBody>
          <a:bodyPr/>
          <a:lstStyle/>
          <a:p>
            <a:pPr eaLnBrk="1" hangingPunct="1"/>
            <a:r>
              <a:rPr lang="en-US" altLang="en-US" sz="3800" b="1" dirty="0"/>
              <a:t>Let Read 1 John 2:28-29</a:t>
            </a:r>
          </a:p>
          <a:p>
            <a:pPr eaLnBrk="1" hangingPunct="1"/>
            <a:r>
              <a:rPr lang="en-US" altLang="en-US" sz="3800" b="1" dirty="0"/>
              <a:t>1 John 3:1-10</a:t>
            </a:r>
          </a:p>
          <a:p>
            <a:pPr eaLnBrk="1" hangingPunct="1"/>
            <a:r>
              <a:rPr lang="en-US" altLang="en-US" sz="3800" b="1" dirty="0"/>
              <a:t>1 John 5:18</a:t>
            </a:r>
          </a:p>
          <a:p>
            <a:pPr marL="0" indent="0" eaLnBrk="1" hangingPunct="1">
              <a:buNone/>
            </a:pPr>
            <a:r>
              <a:rPr lang="en-US" altLang="en-US" sz="4000" b="1" dirty="0"/>
              <a:t>Why is it so hard for people to live for the Lord Jesus?</a:t>
            </a:r>
          </a:p>
          <a:p>
            <a:pPr marL="0" indent="0" eaLnBrk="1" hangingPunct="1">
              <a:buNone/>
            </a:pPr>
            <a:r>
              <a:rPr lang="en-US" altLang="en-US" sz="4000" b="1" dirty="0"/>
              <a:t>If you had a choice to live for God or stay in the world, which would you choose? </a:t>
            </a:r>
          </a:p>
        </p:txBody>
      </p:sp>
      <p:sp>
        <p:nvSpPr>
          <p:cNvPr id="2" name="Slide Number Placeholder 1">
            <a:extLst>
              <a:ext uri="{FF2B5EF4-FFF2-40B4-BE49-F238E27FC236}">
                <a16:creationId xmlns:a16="http://schemas.microsoft.com/office/drawing/2014/main" id="{B5FBC456-4C47-64C3-6CAF-58B0045FB523}"/>
              </a:ext>
            </a:extLst>
          </p:cNvPr>
          <p:cNvSpPr>
            <a:spLocks noGrp="1"/>
          </p:cNvSpPr>
          <p:nvPr>
            <p:ph type="sldNum" sz="quarter" idx="12"/>
          </p:nvPr>
        </p:nvSpPr>
        <p:spPr/>
        <p:txBody>
          <a:bodyPr/>
          <a:lstStyle/>
          <a:p>
            <a:fld id="{61F1FF08-346C-4E70-A7C9-DD9ECD72C5C6}" type="slidenum">
              <a:rPr lang="en-US" altLang="en-US" smtClean="0"/>
              <a:pPr/>
              <a:t>1</a:t>
            </a:fld>
            <a:endParaRPr lang="en-US" altLang="en-US"/>
          </a:p>
        </p:txBody>
      </p:sp>
    </p:spTree>
    <p:extLst>
      <p:ext uri="{BB962C8B-B14F-4D97-AF65-F5344CB8AC3E}">
        <p14:creationId xmlns:p14="http://schemas.microsoft.com/office/powerpoint/2010/main" val="363011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A7101736-95E2-3B75-369B-1AF207F5DE4A}"/>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1E3AA61B-ADD0-47D9-0E3A-4D1F14C21576}"/>
              </a:ext>
            </a:extLst>
          </p:cNvPr>
          <p:cNvSpPr>
            <a:spLocks noGrp="1"/>
          </p:cNvSpPr>
          <p:nvPr>
            <p:ph idx="1"/>
          </p:nvPr>
        </p:nvSpPr>
        <p:spPr>
          <a:xfrm>
            <a:off x="533400" y="762000"/>
            <a:ext cx="8229600" cy="4983163"/>
          </a:xfrm>
        </p:spPr>
        <p:txBody>
          <a:bodyPr/>
          <a:lstStyle/>
          <a:p>
            <a:pPr marL="0" marR="0">
              <a:buNone/>
            </a:pPr>
            <a:r>
              <a:rPr lang="en-US" sz="4000" b="1" dirty="0">
                <a:effectLst/>
                <a:latin typeface="Times New Roman" panose="02020603050405020304" pitchFamily="18" charset="0"/>
                <a:ea typeface="Times New Roman" panose="02020603050405020304" pitchFamily="18" charset="0"/>
              </a:rPr>
              <a:t>“Knowledge of the truth”– he does not say “after repentance and faith”. We may have the knowledge of the truth and yet refuse to repent and believe in Christ. The sin about which the writer speaks in this verse may be this continual refusal. That is indicated in the next words.</a:t>
            </a:r>
          </a:p>
          <a:p>
            <a:pPr eaLnBrk="1" hangingPunct="1"/>
            <a:endParaRPr lang="en-US" altLang="en-US" dirty="0"/>
          </a:p>
        </p:txBody>
      </p:sp>
      <p:sp>
        <p:nvSpPr>
          <p:cNvPr id="2" name="Slide Number Placeholder 1">
            <a:extLst>
              <a:ext uri="{FF2B5EF4-FFF2-40B4-BE49-F238E27FC236}">
                <a16:creationId xmlns:a16="http://schemas.microsoft.com/office/drawing/2014/main" id="{CF17B796-0B23-8D33-7AAE-C66C3170F31A}"/>
              </a:ext>
            </a:extLst>
          </p:cNvPr>
          <p:cNvSpPr>
            <a:spLocks noGrp="1"/>
          </p:cNvSpPr>
          <p:nvPr>
            <p:ph type="sldNum" sz="quarter" idx="12"/>
          </p:nvPr>
        </p:nvSpPr>
        <p:spPr/>
        <p:txBody>
          <a:bodyPr/>
          <a:lstStyle/>
          <a:p>
            <a:fld id="{61F1FF08-346C-4E70-A7C9-DD9ECD72C5C6}" type="slidenum">
              <a:rPr lang="en-US" altLang="en-US" smtClean="0"/>
              <a:pPr/>
              <a:t>10</a:t>
            </a:fld>
            <a:endParaRPr lang="en-US" altLang="en-US"/>
          </a:p>
        </p:txBody>
      </p:sp>
    </p:spTree>
    <p:extLst>
      <p:ext uri="{BB962C8B-B14F-4D97-AF65-F5344CB8AC3E}">
        <p14:creationId xmlns:p14="http://schemas.microsoft.com/office/powerpoint/2010/main" val="1962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3816910-21D3-BE32-ECFD-68151FF6E74A}"/>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859ADDA6-A948-F173-4558-14DF8C40715F}"/>
              </a:ext>
            </a:extLst>
          </p:cNvPr>
          <p:cNvSpPr>
            <a:spLocks noGrp="1"/>
          </p:cNvSpPr>
          <p:nvPr>
            <p:ph idx="1"/>
          </p:nvPr>
        </p:nvSpPr>
        <p:spPr>
          <a:xfrm>
            <a:off x="457200" y="762000"/>
            <a:ext cx="8229600" cy="5364163"/>
          </a:xfrm>
        </p:spPr>
        <p:txBody>
          <a:bodyPr/>
          <a:lstStyle/>
          <a:p>
            <a:pPr marL="0" marR="0">
              <a:buNone/>
            </a:pPr>
            <a:r>
              <a:rPr lang="en-US" sz="4000" b="1" dirty="0">
                <a:effectLst/>
                <a:latin typeface="Times New Roman" panose="02020603050405020304" pitchFamily="18" charset="0"/>
                <a:ea typeface="Times New Roman" panose="02020603050405020304" pitchFamily="18" charset="0"/>
              </a:rPr>
              <a:t>“No more sacrifice”– if anyone rejects Christ’s sacrifice, he has cut himself off from the one way of forgiveness. And if such a person thinks that he can offer again the OT sacrifices (or any other such sacrifices), and that God will accept them, he is making a grave mistake.</a:t>
            </a:r>
          </a:p>
          <a:p>
            <a:pPr marL="0" marR="0">
              <a:buNone/>
            </a:pPr>
            <a:r>
              <a:rPr lang="en-US" sz="4000" b="1" dirty="0">
                <a:effectLst/>
                <a:latin typeface="Times New Roman" panose="02020603050405020304" pitchFamily="18" charset="0"/>
                <a:ea typeface="Times New Roman" panose="02020603050405020304" pitchFamily="18" charset="0"/>
              </a:rPr>
              <a:t> </a:t>
            </a:r>
          </a:p>
          <a:p>
            <a:pPr eaLnBrk="1" hangingPunct="1"/>
            <a:endParaRPr lang="en-US" altLang="en-US" dirty="0"/>
          </a:p>
        </p:txBody>
      </p:sp>
      <p:sp>
        <p:nvSpPr>
          <p:cNvPr id="2" name="Slide Number Placeholder 1">
            <a:extLst>
              <a:ext uri="{FF2B5EF4-FFF2-40B4-BE49-F238E27FC236}">
                <a16:creationId xmlns:a16="http://schemas.microsoft.com/office/drawing/2014/main" id="{DF9DD9BC-4EDE-1A98-95CD-E71699F73220}"/>
              </a:ext>
            </a:extLst>
          </p:cNvPr>
          <p:cNvSpPr>
            <a:spLocks noGrp="1"/>
          </p:cNvSpPr>
          <p:nvPr>
            <p:ph type="sldNum" sz="quarter" idx="12"/>
          </p:nvPr>
        </p:nvSpPr>
        <p:spPr/>
        <p:txBody>
          <a:bodyPr/>
          <a:lstStyle/>
          <a:p>
            <a:fld id="{61F1FF08-346C-4E70-A7C9-DD9ECD72C5C6}" type="slidenum">
              <a:rPr lang="en-US" altLang="en-US" smtClean="0"/>
              <a:pPr/>
              <a:t>11</a:t>
            </a:fld>
            <a:endParaRPr lang="en-US" altLang="en-US"/>
          </a:p>
        </p:txBody>
      </p:sp>
    </p:spTree>
    <p:extLst>
      <p:ext uri="{BB962C8B-B14F-4D97-AF65-F5344CB8AC3E}">
        <p14:creationId xmlns:p14="http://schemas.microsoft.com/office/powerpoint/2010/main" val="164370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B3E428F8-D2DD-E53A-DAC3-66C83FC9FE3B}"/>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386CF235-0967-C5A3-B12B-4FA558E07912}"/>
              </a:ext>
            </a:extLst>
          </p:cNvPr>
          <p:cNvSpPr>
            <a:spLocks noGrp="1"/>
          </p:cNvSpPr>
          <p:nvPr>
            <p:ph idx="1"/>
          </p:nvPr>
        </p:nvSpPr>
        <p:spPr>
          <a:xfrm>
            <a:off x="533400" y="914400"/>
            <a:ext cx="8229600" cy="4525963"/>
          </a:xfrm>
        </p:spPr>
        <p:txBody>
          <a:bodyPr/>
          <a:lstStyle/>
          <a:p>
            <a:pPr marL="0" marR="0">
              <a:buNone/>
            </a:pPr>
            <a:r>
              <a:rPr lang="en-US" sz="4000" b="1" dirty="0">
                <a:effectLst/>
                <a:latin typeface="Times New Roman" panose="02020603050405020304" pitchFamily="18" charset="0"/>
                <a:ea typeface="Times New Roman" panose="02020603050405020304" pitchFamily="18" charset="0"/>
              </a:rPr>
              <a:t>10:27 “Judgment”– </a:t>
            </a:r>
            <a:r>
              <a:rPr lang="en-US" sz="4000" b="1" u="sng" dirty="0">
                <a:effectLst/>
                <a:latin typeface="Times New Roman" panose="02020603050405020304" pitchFamily="18" charset="0"/>
                <a:ea typeface="Times New Roman" panose="02020603050405020304" pitchFamily="18" charset="0"/>
              </a:rPr>
              <a:t>Heb 9:27</a:t>
            </a:r>
            <a:r>
              <a:rPr lang="en-US" sz="4000" b="1" dirty="0">
                <a:effectLst/>
                <a:latin typeface="Times New Roman" panose="02020603050405020304" pitchFamily="18" charset="0"/>
                <a:ea typeface="Times New Roman" panose="02020603050405020304" pitchFamily="18" charset="0"/>
              </a:rPr>
              <a:t>; Acts 17:31; </a:t>
            </a:r>
            <a:r>
              <a:rPr lang="en-US" sz="4000" b="1" u="sng" dirty="0">
                <a:effectLst/>
                <a:latin typeface="Times New Roman" panose="02020603050405020304" pitchFamily="18" charset="0"/>
                <a:ea typeface="Times New Roman" panose="02020603050405020304" pitchFamily="18" charset="0"/>
              </a:rPr>
              <a:t>Rev 20:11-15</a:t>
            </a:r>
            <a:r>
              <a:rPr lang="en-US" sz="4000" b="1" dirty="0">
                <a:effectLst/>
                <a:latin typeface="Times New Roman" panose="02020603050405020304" pitchFamily="18" charset="0"/>
                <a:ea typeface="Times New Roman" panose="02020603050405020304" pitchFamily="18" charset="0"/>
              </a:rPr>
              <a:t>.</a:t>
            </a:r>
          </a:p>
          <a:p>
            <a:pPr marL="0" marR="0">
              <a:buNone/>
            </a:pPr>
            <a:r>
              <a:rPr lang="en-US" sz="4000" b="1" dirty="0">
                <a:effectLst/>
                <a:latin typeface="Times New Roman" panose="02020603050405020304" pitchFamily="18" charset="0"/>
                <a:ea typeface="Times New Roman" panose="02020603050405020304" pitchFamily="18" charset="0"/>
              </a:rPr>
              <a:t> </a:t>
            </a:r>
          </a:p>
          <a:p>
            <a:pPr marL="0" marR="0">
              <a:buNone/>
            </a:pPr>
            <a:r>
              <a:rPr lang="en-US" sz="4000" b="1" dirty="0">
                <a:effectLst/>
                <a:latin typeface="Times New Roman" panose="02020603050405020304" pitchFamily="18" charset="0"/>
                <a:ea typeface="Times New Roman" panose="02020603050405020304" pitchFamily="18" charset="0"/>
              </a:rPr>
              <a:t>“Fiery”– </a:t>
            </a:r>
            <a:r>
              <a:rPr lang="en-US" sz="4000" b="1" u="sng" dirty="0">
                <a:effectLst/>
                <a:latin typeface="Times New Roman" panose="02020603050405020304" pitchFamily="18" charset="0"/>
                <a:ea typeface="Times New Roman" panose="02020603050405020304" pitchFamily="18" charset="0"/>
              </a:rPr>
              <a:t>Heb 12:29</a:t>
            </a:r>
            <a:r>
              <a:rPr lang="en-US" sz="4000" b="1" dirty="0">
                <a:effectLst/>
                <a:latin typeface="Times New Roman" panose="02020603050405020304" pitchFamily="18" charset="0"/>
                <a:ea typeface="Times New Roman" panose="02020603050405020304" pitchFamily="18" charset="0"/>
              </a:rPr>
              <a:t>; 2 Thess 1:7</a:t>
            </a:r>
            <a:r>
              <a:rPr lang="en-US" sz="4000" b="1" dirty="0">
                <a:latin typeface="Times New Roman" panose="02020603050405020304" pitchFamily="18" charset="0"/>
                <a:ea typeface="Times New Roman" panose="02020603050405020304" pitchFamily="18" charset="0"/>
              </a:rPr>
              <a:t>-8;</a:t>
            </a:r>
            <a:r>
              <a:rPr lang="en-US" sz="4000" b="1" dirty="0">
                <a:effectLst/>
                <a:latin typeface="Times New Roman" panose="02020603050405020304" pitchFamily="18" charset="0"/>
                <a:ea typeface="Times New Roman" panose="02020603050405020304" pitchFamily="18" charset="0"/>
              </a:rPr>
              <a:t> </a:t>
            </a:r>
            <a:r>
              <a:rPr lang="en-US" sz="4000" b="1" u="sng" dirty="0">
                <a:effectLst/>
                <a:latin typeface="Times New Roman" panose="02020603050405020304" pitchFamily="18" charset="0"/>
                <a:ea typeface="Times New Roman" panose="02020603050405020304" pitchFamily="18" charset="0"/>
              </a:rPr>
              <a:t>Matt 3:10</a:t>
            </a:r>
            <a:r>
              <a:rPr lang="en-US" sz="4000" b="1" dirty="0">
                <a:effectLst/>
                <a:latin typeface="Times New Roman" panose="02020603050405020304" pitchFamily="18" charset="0"/>
                <a:ea typeface="Times New Roman" panose="02020603050405020304" pitchFamily="18" charset="0"/>
              </a:rPr>
              <a:t>; Mark 9:42-48; Luke 16:24;</a:t>
            </a:r>
          </a:p>
          <a:p>
            <a:pPr eaLnBrk="1" hangingPunct="1"/>
            <a:endParaRPr lang="en-US" altLang="en-US" dirty="0"/>
          </a:p>
        </p:txBody>
      </p:sp>
      <p:sp>
        <p:nvSpPr>
          <p:cNvPr id="2" name="Slide Number Placeholder 1">
            <a:extLst>
              <a:ext uri="{FF2B5EF4-FFF2-40B4-BE49-F238E27FC236}">
                <a16:creationId xmlns:a16="http://schemas.microsoft.com/office/drawing/2014/main" id="{E7BA14DF-4770-25DA-7691-93590BB4C9DD}"/>
              </a:ext>
            </a:extLst>
          </p:cNvPr>
          <p:cNvSpPr>
            <a:spLocks noGrp="1"/>
          </p:cNvSpPr>
          <p:nvPr>
            <p:ph type="sldNum" sz="quarter" idx="12"/>
          </p:nvPr>
        </p:nvSpPr>
        <p:spPr/>
        <p:txBody>
          <a:bodyPr/>
          <a:lstStyle/>
          <a:p>
            <a:fld id="{61F1FF08-346C-4E70-A7C9-DD9ECD72C5C6}" type="slidenum">
              <a:rPr lang="en-US" altLang="en-US" smtClean="0"/>
              <a:pPr/>
              <a:t>12</a:t>
            </a:fld>
            <a:endParaRPr lang="en-US" altLang="en-US"/>
          </a:p>
        </p:txBody>
      </p:sp>
    </p:spTree>
    <p:extLst>
      <p:ext uri="{BB962C8B-B14F-4D97-AF65-F5344CB8AC3E}">
        <p14:creationId xmlns:p14="http://schemas.microsoft.com/office/powerpoint/2010/main" val="390000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5162A60F-A7BF-D373-E9BB-1C2B7FAF9399}"/>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03B478F1-EC55-9CEB-0DFC-8BCC6E136B16}"/>
              </a:ext>
            </a:extLst>
          </p:cNvPr>
          <p:cNvSpPr>
            <a:spLocks noGrp="1"/>
          </p:cNvSpPr>
          <p:nvPr>
            <p:ph idx="1"/>
          </p:nvPr>
        </p:nvSpPr>
        <p:spPr>
          <a:xfrm>
            <a:off x="152400" y="152400"/>
            <a:ext cx="8763000" cy="5973763"/>
          </a:xfrm>
        </p:spPr>
        <p:txBody>
          <a:bodyPr/>
          <a:lstStyle/>
          <a:p>
            <a:pPr marL="0" indent="0" eaLnBrk="1" hangingPunct="1">
              <a:buNone/>
            </a:pPr>
            <a:r>
              <a:rPr lang="en-US" sz="3800" b="1" dirty="0">
                <a:effectLst/>
                <a:latin typeface="Aptos" panose="020B0004020202020204" pitchFamily="34" charset="0"/>
                <a:ea typeface="Aptos" panose="020B0004020202020204" pitchFamily="34" charset="0"/>
                <a:cs typeface="Times New Roman" panose="02020603050405020304" pitchFamily="18" charset="0"/>
              </a:rPr>
              <a:t>10:29 This is the sin the writer speaks of in v 26. Compare Heb 6:6; Matt 12:31; </a:t>
            </a:r>
            <a:r>
              <a:rPr lang="en-US" sz="3800" b="1" u="sng" dirty="0">
                <a:effectLst/>
                <a:latin typeface="Aptos" panose="020B0004020202020204" pitchFamily="34" charset="0"/>
                <a:ea typeface="Aptos" panose="020B0004020202020204" pitchFamily="34" charset="0"/>
                <a:cs typeface="Times New Roman" panose="02020603050405020304" pitchFamily="18" charset="0"/>
              </a:rPr>
              <a:t>1 John 5:16-17</a:t>
            </a:r>
            <a:r>
              <a:rPr lang="en-US" sz="3800" b="1" dirty="0">
                <a:effectLst/>
                <a:latin typeface="Aptos" panose="020B0004020202020204" pitchFamily="34" charset="0"/>
                <a:ea typeface="Aptos" panose="020B0004020202020204" pitchFamily="34" charset="0"/>
                <a:cs typeface="Times New Roman" panose="02020603050405020304" pitchFamily="18" charset="0"/>
              </a:rPr>
              <a:t>. Deliberate sin against the old covenant was punished by death. The new covenant is far greater than the old, so sin against it is far worse than sin against the old. The greater the light and truth God gives, the greater our responsibility to obey it, and the greater the punishment if we do not.</a:t>
            </a:r>
            <a:endParaRPr lang="en-US" altLang="en-US" sz="3800" b="1" dirty="0"/>
          </a:p>
        </p:txBody>
      </p:sp>
      <p:sp>
        <p:nvSpPr>
          <p:cNvPr id="2" name="Slide Number Placeholder 1">
            <a:extLst>
              <a:ext uri="{FF2B5EF4-FFF2-40B4-BE49-F238E27FC236}">
                <a16:creationId xmlns:a16="http://schemas.microsoft.com/office/drawing/2014/main" id="{60481DB3-EA20-5BF9-9661-32B46226D025}"/>
              </a:ext>
            </a:extLst>
          </p:cNvPr>
          <p:cNvSpPr>
            <a:spLocks noGrp="1"/>
          </p:cNvSpPr>
          <p:nvPr>
            <p:ph type="sldNum" sz="quarter" idx="12"/>
          </p:nvPr>
        </p:nvSpPr>
        <p:spPr/>
        <p:txBody>
          <a:bodyPr/>
          <a:lstStyle/>
          <a:p>
            <a:fld id="{61F1FF08-346C-4E70-A7C9-DD9ECD72C5C6}" type="slidenum">
              <a:rPr lang="en-US" altLang="en-US" smtClean="0"/>
              <a:pPr/>
              <a:t>13</a:t>
            </a:fld>
            <a:endParaRPr lang="en-US" altLang="en-US"/>
          </a:p>
        </p:txBody>
      </p:sp>
    </p:spTree>
    <p:extLst>
      <p:ext uri="{BB962C8B-B14F-4D97-AF65-F5344CB8AC3E}">
        <p14:creationId xmlns:p14="http://schemas.microsoft.com/office/powerpoint/2010/main" val="240896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39481E7E-177C-4B43-6BAE-F85E6E590515}"/>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AE13E0E2-2143-AB4C-1270-A84C4E3F03AF}"/>
              </a:ext>
            </a:extLst>
          </p:cNvPr>
          <p:cNvSpPr>
            <a:spLocks noGrp="1"/>
          </p:cNvSpPr>
          <p:nvPr>
            <p:ph idx="1"/>
          </p:nvPr>
        </p:nvSpPr>
        <p:spPr>
          <a:xfrm>
            <a:off x="457200" y="914400"/>
            <a:ext cx="8229600" cy="5211763"/>
          </a:xfrm>
        </p:spPr>
        <p:txBody>
          <a:bodyPr/>
          <a:lstStyle/>
          <a:p>
            <a:pPr marL="0" marR="0">
              <a:buNone/>
            </a:pPr>
            <a:r>
              <a:rPr lang="en-US" sz="4000" b="1" dirty="0">
                <a:effectLst/>
                <a:latin typeface="Times New Roman" panose="02020603050405020304" pitchFamily="18" charset="0"/>
                <a:ea typeface="Times New Roman" panose="02020603050405020304" pitchFamily="18" charset="0"/>
              </a:rPr>
              <a:t>Will a true believer in Christ commit the sin described in this verse – trample Christ under foot, count His blood unholy, </a:t>
            </a:r>
            <a:r>
              <a:rPr lang="en-US" sz="4000" b="1" dirty="0" err="1">
                <a:effectLst/>
                <a:latin typeface="Times New Roman" panose="02020603050405020304" pitchFamily="18" charset="0"/>
                <a:ea typeface="Times New Roman" panose="02020603050405020304" pitchFamily="18" charset="0"/>
              </a:rPr>
              <a:t>etc</a:t>
            </a:r>
            <a:r>
              <a:rPr lang="en-US" sz="4000" b="1" dirty="0">
                <a:effectLst/>
                <a:latin typeface="Times New Roman" panose="02020603050405020304" pitchFamily="18" charset="0"/>
                <a:ea typeface="Times New Roman" panose="02020603050405020304" pitchFamily="18" charset="0"/>
              </a:rPr>
              <a:t>? It seems impossible in the light of other teaching about believers in the New Testament. See John 5:24; Rom 8:1, 28-33; Phil 1:6; 1 John 3:9-10. </a:t>
            </a:r>
          </a:p>
          <a:p>
            <a:pPr eaLnBrk="1" hangingPunct="1"/>
            <a:endParaRPr lang="en-US" altLang="en-US" dirty="0"/>
          </a:p>
        </p:txBody>
      </p:sp>
      <p:sp>
        <p:nvSpPr>
          <p:cNvPr id="2" name="Slide Number Placeholder 1">
            <a:extLst>
              <a:ext uri="{FF2B5EF4-FFF2-40B4-BE49-F238E27FC236}">
                <a16:creationId xmlns:a16="http://schemas.microsoft.com/office/drawing/2014/main" id="{F0E1044E-BB7E-8BD1-FBE7-DD7F6A396425}"/>
              </a:ext>
            </a:extLst>
          </p:cNvPr>
          <p:cNvSpPr>
            <a:spLocks noGrp="1"/>
          </p:cNvSpPr>
          <p:nvPr>
            <p:ph type="sldNum" sz="quarter" idx="12"/>
          </p:nvPr>
        </p:nvSpPr>
        <p:spPr/>
        <p:txBody>
          <a:bodyPr/>
          <a:lstStyle/>
          <a:p>
            <a:fld id="{61F1FF08-346C-4E70-A7C9-DD9ECD72C5C6}" type="slidenum">
              <a:rPr lang="en-US" altLang="en-US" smtClean="0"/>
              <a:pPr/>
              <a:t>14</a:t>
            </a:fld>
            <a:endParaRPr lang="en-US" altLang="en-US"/>
          </a:p>
        </p:txBody>
      </p:sp>
    </p:spTree>
    <p:extLst>
      <p:ext uri="{BB962C8B-B14F-4D97-AF65-F5344CB8AC3E}">
        <p14:creationId xmlns:p14="http://schemas.microsoft.com/office/powerpoint/2010/main" val="418505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3997A029-EFD8-A891-516B-3A02FC3E0C95}"/>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C3DA3CC2-98D0-1429-E6FE-2CED7E3414C8}"/>
              </a:ext>
            </a:extLst>
          </p:cNvPr>
          <p:cNvSpPr>
            <a:spLocks noGrp="1"/>
          </p:cNvSpPr>
          <p:nvPr>
            <p:ph idx="1"/>
          </p:nvPr>
        </p:nvSpPr>
        <p:spPr>
          <a:xfrm>
            <a:off x="228600" y="228600"/>
            <a:ext cx="8686800" cy="5440363"/>
          </a:xfrm>
        </p:spPr>
        <p:txBody>
          <a:bodyPr/>
          <a:lstStyle/>
          <a:p>
            <a:pPr marL="0" indent="0" eaLnBrk="1" hangingPunct="1">
              <a:buNone/>
            </a:pPr>
            <a:r>
              <a:rPr lang="en-US" sz="3800" b="1" dirty="0">
                <a:effectLst/>
                <a:latin typeface="Aptos" panose="020B0004020202020204" pitchFamily="34" charset="0"/>
                <a:ea typeface="Aptos" panose="020B0004020202020204" pitchFamily="34" charset="0"/>
                <a:cs typeface="Times New Roman" panose="02020603050405020304" pitchFamily="18" charset="0"/>
              </a:rPr>
              <a:t>But what about the phrase “the blood... with which he was sanctified?” Can a person be “sanctified” by Christ’s blood and not be a believer, not be saved? The word sanctification does not necessarily imply salvation and faith. The root meaning is to “set apart” (notes at Lev 20:7; John 17:17-19). For a case of unbelievers being sanctified see 1 Cor 7:14.</a:t>
            </a:r>
            <a:endParaRPr lang="en-US" altLang="en-US" sz="3800" b="1" dirty="0"/>
          </a:p>
        </p:txBody>
      </p:sp>
      <p:sp>
        <p:nvSpPr>
          <p:cNvPr id="2" name="Slide Number Placeholder 1">
            <a:extLst>
              <a:ext uri="{FF2B5EF4-FFF2-40B4-BE49-F238E27FC236}">
                <a16:creationId xmlns:a16="http://schemas.microsoft.com/office/drawing/2014/main" id="{564B2E58-244F-4F3E-BA07-0C659F278197}"/>
              </a:ext>
            </a:extLst>
          </p:cNvPr>
          <p:cNvSpPr>
            <a:spLocks noGrp="1"/>
          </p:cNvSpPr>
          <p:nvPr>
            <p:ph type="sldNum" sz="quarter" idx="12"/>
          </p:nvPr>
        </p:nvSpPr>
        <p:spPr/>
        <p:txBody>
          <a:bodyPr/>
          <a:lstStyle/>
          <a:p>
            <a:fld id="{61F1FF08-346C-4E70-A7C9-DD9ECD72C5C6}" type="slidenum">
              <a:rPr lang="en-US" altLang="en-US" smtClean="0"/>
              <a:pPr/>
              <a:t>15</a:t>
            </a:fld>
            <a:endParaRPr lang="en-US" altLang="en-US"/>
          </a:p>
        </p:txBody>
      </p:sp>
    </p:spTree>
    <p:extLst>
      <p:ext uri="{BB962C8B-B14F-4D97-AF65-F5344CB8AC3E}">
        <p14:creationId xmlns:p14="http://schemas.microsoft.com/office/powerpoint/2010/main" val="291309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704C624-9414-B41B-E7D2-1F4DAC755C14}"/>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C4758942-A5EE-7685-6FCC-B88A33BC7880}"/>
              </a:ext>
            </a:extLst>
          </p:cNvPr>
          <p:cNvSpPr>
            <a:spLocks noGrp="1"/>
          </p:cNvSpPr>
          <p:nvPr>
            <p:ph idx="1"/>
          </p:nvPr>
        </p:nvSpPr>
        <p:spPr>
          <a:xfrm>
            <a:off x="457200" y="533400"/>
            <a:ext cx="8229600" cy="5364163"/>
          </a:xfrm>
        </p:spPr>
        <p:txBody>
          <a:bodyPr/>
          <a:lstStyle/>
          <a:p>
            <a:pPr marL="0" marR="0">
              <a:buNone/>
            </a:pPr>
            <a:r>
              <a:rPr lang="en-US" sz="3800" b="1" dirty="0">
                <a:effectLst/>
                <a:latin typeface="Times New Roman" panose="02020603050405020304" pitchFamily="18" charset="0"/>
                <a:ea typeface="Times New Roman" panose="02020603050405020304" pitchFamily="18" charset="0"/>
              </a:rPr>
              <a:t>Let us keep in mind that in this letter we have a comparison of the old and new covenants, and that it was written to Hebrews. They knew that as a nation Israel was sanctified by blood (Heb 9:18-20; Ex 24:7-8; 31:13; Lev 21:8). But this did not at all mean that every individual in Israel was a true believer or saved from God’s wrath – see Heb 3:10-11, 19. </a:t>
            </a:r>
          </a:p>
          <a:p>
            <a:pPr eaLnBrk="1" hangingPunct="1"/>
            <a:endParaRPr lang="en-US" altLang="en-US" dirty="0"/>
          </a:p>
        </p:txBody>
      </p:sp>
      <p:sp>
        <p:nvSpPr>
          <p:cNvPr id="2" name="Slide Number Placeholder 1">
            <a:extLst>
              <a:ext uri="{FF2B5EF4-FFF2-40B4-BE49-F238E27FC236}">
                <a16:creationId xmlns:a16="http://schemas.microsoft.com/office/drawing/2014/main" id="{EFE53D79-2ACF-A202-7AF0-37B6EB65BD04}"/>
              </a:ext>
            </a:extLst>
          </p:cNvPr>
          <p:cNvSpPr>
            <a:spLocks noGrp="1"/>
          </p:cNvSpPr>
          <p:nvPr>
            <p:ph type="sldNum" sz="quarter" idx="12"/>
          </p:nvPr>
        </p:nvSpPr>
        <p:spPr/>
        <p:txBody>
          <a:bodyPr/>
          <a:lstStyle/>
          <a:p>
            <a:fld id="{61F1FF08-346C-4E70-A7C9-DD9ECD72C5C6}" type="slidenum">
              <a:rPr lang="en-US" altLang="en-US" smtClean="0"/>
              <a:pPr/>
              <a:t>16</a:t>
            </a:fld>
            <a:endParaRPr lang="en-US" altLang="en-US"/>
          </a:p>
        </p:txBody>
      </p:sp>
    </p:spTree>
    <p:extLst>
      <p:ext uri="{BB962C8B-B14F-4D97-AF65-F5344CB8AC3E}">
        <p14:creationId xmlns:p14="http://schemas.microsoft.com/office/powerpoint/2010/main" val="124834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7C752C17-B081-E5A9-D317-41739D1E3E44}"/>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7E926411-EB40-80C0-EB1A-B2C91D4C5D99}"/>
              </a:ext>
            </a:extLst>
          </p:cNvPr>
          <p:cNvSpPr>
            <a:spLocks noGrp="1"/>
          </p:cNvSpPr>
          <p:nvPr>
            <p:ph idx="1"/>
          </p:nvPr>
        </p:nvSpPr>
        <p:spPr>
          <a:xfrm>
            <a:off x="152400" y="228600"/>
            <a:ext cx="8915400" cy="5897563"/>
          </a:xfrm>
        </p:spPr>
        <p:txBody>
          <a:bodyPr/>
          <a:lstStyle/>
          <a:p>
            <a:pPr marL="0" indent="0" eaLnBrk="1" hangingPunct="1">
              <a:buNone/>
            </a:pPr>
            <a:r>
              <a:rPr lang="en-US" sz="3600" b="1" dirty="0">
                <a:effectLst/>
                <a:latin typeface="Aptos" panose="020B0004020202020204" pitchFamily="34" charset="0"/>
                <a:ea typeface="Aptos" panose="020B0004020202020204" pitchFamily="34" charset="0"/>
                <a:cs typeface="Times New Roman" panose="02020603050405020304" pitchFamily="18" charset="0"/>
              </a:rPr>
              <a:t>The foundation of the new covenant is Christ’s blood – Heb 9:15. See Heb 13:12, which says that Christ suffered to sanctify “the people” with His own blood. The new covenant was made with the house of Israel – Heb 8:8. The nation of Israel is still set apart (sanctified) from other nations for God’s special purpose (Rom 9:1-5; 11:11, 25-29). But most of them reject Christ and remain without faith and salvation. </a:t>
            </a:r>
            <a:endParaRPr lang="en-US" altLang="en-US" sz="3600" b="1" dirty="0"/>
          </a:p>
        </p:txBody>
      </p:sp>
      <p:sp>
        <p:nvSpPr>
          <p:cNvPr id="2" name="Slide Number Placeholder 1">
            <a:extLst>
              <a:ext uri="{FF2B5EF4-FFF2-40B4-BE49-F238E27FC236}">
                <a16:creationId xmlns:a16="http://schemas.microsoft.com/office/drawing/2014/main" id="{7BD9DB94-CD82-6782-D0C1-3A9E05064D61}"/>
              </a:ext>
            </a:extLst>
          </p:cNvPr>
          <p:cNvSpPr>
            <a:spLocks noGrp="1"/>
          </p:cNvSpPr>
          <p:nvPr>
            <p:ph type="sldNum" sz="quarter" idx="12"/>
          </p:nvPr>
        </p:nvSpPr>
        <p:spPr/>
        <p:txBody>
          <a:bodyPr/>
          <a:lstStyle/>
          <a:p>
            <a:fld id="{61F1FF08-346C-4E70-A7C9-DD9ECD72C5C6}" type="slidenum">
              <a:rPr lang="en-US" altLang="en-US" smtClean="0"/>
              <a:pPr/>
              <a:t>17</a:t>
            </a:fld>
            <a:endParaRPr lang="en-US" altLang="en-US"/>
          </a:p>
        </p:txBody>
      </p:sp>
    </p:spTree>
    <p:extLst>
      <p:ext uri="{BB962C8B-B14F-4D97-AF65-F5344CB8AC3E}">
        <p14:creationId xmlns:p14="http://schemas.microsoft.com/office/powerpoint/2010/main" val="188474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38CEE55-03EA-0B69-B38C-44D75F32BAC5}"/>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A3127DF8-DB17-4ECA-B36A-E9F8CB872832}"/>
              </a:ext>
            </a:extLst>
          </p:cNvPr>
          <p:cNvSpPr>
            <a:spLocks noGrp="1"/>
          </p:cNvSpPr>
          <p:nvPr>
            <p:ph idx="1"/>
          </p:nvPr>
        </p:nvSpPr>
        <p:spPr>
          <a:xfrm>
            <a:off x="457200" y="533400"/>
            <a:ext cx="8458200" cy="5592763"/>
          </a:xfrm>
        </p:spPr>
        <p:txBody>
          <a:bodyPr/>
          <a:lstStyle/>
          <a:p>
            <a:pPr marL="0" marR="0">
              <a:buNone/>
            </a:pPr>
            <a:r>
              <a:rPr lang="en-US" sz="3800" b="1" dirty="0">
                <a:effectLst/>
                <a:latin typeface="Times New Roman" panose="02020603050405020304" pitchFamily="18" charset="0"/>
                <a:ea typeface="Times New Roman" panose="02020603050405020304" pitchFamily="18" charset="0"/>
              </a:rPr>
              <a:t>And is it not possible to say that the visible church on earth is sanctified by the blood of Christ? And is it not true to say also that a great many in the visible church are unbelieving and have never been saved? See also 1 Tim 2:6, which says that Christ gave Himself as “a ransom” for all who believe. The ransom He gave was Himself, His own blood – 1 Pet 1:18-19.</a:t>
            </a:r>
          </a:p>
          <a:p>
            <a:pPr marL="0" marR="0">
              <a:buNone/>
            </a:pPr>
            <a:r>
              <a:rPr lang="en-US" sz="3800" b="1" dirty="0">
                <a:effectLst/>
                <a:latin typeface="Times New Roman" panose="02020603050405020304" pitchFamily="18" charset="0"/>
                <a:ea typeface="Times New Roman" panose="02020603050405020304" pitchFamily="18" charset="0"/>
              </a:rPr>
              <a:t> </a:t>
            </a:r>
          </a:p>
          <a:p>
            <a:pPr eaLnBrk="1" hangingPunct="1"/>
            <a:endParaRPr lang="en-US" altLang="en-US" dirty="0"/>
          </a:p>
        </p:txBody>
      </p:sp>
      <p:sp>
        <p:nvSpPr>
          <p:cNvPr id="2" name="Slide Number Placeholder 1">
            <a:extLst>
              <a:ext uri="{FF2B5EF4-FFF2-40B4-BE49-F238E27FC236}">
                <a16:creationId xmlns:a16="http://schemas.microsoft.com/office/drawing/2014/main" id="{06A43504-6DC5-D434-3BD3-8086A7B3873F}"/>
              </a:ext>
            </a:extLst>
          </p:cNvPr>
          <p:cNvSpPr>
            <a:spLocks noGrp="1"/>
          </p:cNvSpPr>
          <p:nvPr>
            <p:ph type="sldNum" sz="quarter" idx="12"/>
          </p:nvPr>
        </p:nvSpPr>
        <p:spPr/>
        <p:txBody>
          <a:bodyPr/>
          <a:lstStyle/>
          <a:p>
            <a:fld id="{61F1FF08-346C-4E70-A7C9-DD9ECD72C5C6}" type="slidenum">
              <a:rPr lang="en-US" altLang="en-US" smtClean="0"/>
              <a:pPr/>
              <a:t>18</a:t>
            </a:fld>
            <a:endParaRPr lang="en-US" altLang="en-US"/>
          </a:p>
        </p:txBody>
      </p:sp>
    </p:spTree>
    <p:extLst>
      <p:ext uri="{BB962C8B-B14F-4D97-AF65-F5344CB8AC3E}">
        <p14:creationId xmlns:p14="http://schemas.microsoft.com/office/powerpoint/2010/main" val="308420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1853EA5A-615B-4A4D-6A6D-A226F90691D5}"/>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58B277BA-36C4-64D7-D87C-30BF2CCB40B9}"/>
              </a:ext>
            </a:extLst>
          </p:cNvPr>
          <p:cNvSpPr>
            <a:spLocks noGrp="1"/>
          </p:cNvSpPr>
          <p:nvPr>
            <p:ph idx="1"/>
          </p:nvPr>
        </p:nvSpPr>
        <p:spPr>
          <a:xfrm>
            <a:off x="457200" y="914400"/>
            <a:ext cx="8229600" cy="5211763"/>
          </a:xfrm>
        </p:spPr>
        <p:txBody>
          <a:bodyPr/>
          <a:lstStyle/>
          <a:p>
            <a:pPr marL="0" indent="0" eaLnBrk="1" hangingPunct="1">
              <a:buNone/>
            </a:pPr>
            <a:r>
              <a:rPr lang="en-US" sz="4000" b="1" dirty="0"/>
              <a:t>“Adversaries”– he means God’s enemies. Anyone who deliberately rejects the truth God has revealed about Christ and His one sacrifice for sin will find that they are among God’s enemies. Compare John 7:7; 15:18; Rom 5:10; Jam 4:4.</a:t>
            </a:r>
          </a:p>
          <a:p>
            <a:pPr eaLnBrk="1" hangingPunct="1"/>
            <a:endParaRPr lang="en-US" altLang="en-US" dirty="0"/>
          </a:p>
        </p:txBody>
      </p:sp>
      <p:sp>
        <p:nvSpPr>
          <p:cNvPr id="2" name="Slide Number Placeholder 1">
            <a:extLst>
              <a:ext uri="{FF2B5EF4-FFF2-40B4-BE49-F238E27FC236}">
                <a16:creationId xmlns:a16="http://schemas.microsoft.com/office/drawing/2014/main" id="{C613C0EE-8E05-1BE2-AC13-8DF3DC340BF5}"/>
              </a:ext>
            </a:extLst>
          </p:cNvPr>
          <p:cNvSpPr>
            <a:spLocks noGrp="1"/>
          </p:cNvSpPr>
          <p:nvPr>
            <p:ph type="sldNum" sz="quarter" idx="12"/>
          </p:nvPr>
        </p:nvSpPr>
        <p:spPr/>
        <p:txBody>
          <a:bodyPr/>
          <a:lstStyle/>
          <a:p>
            <a:fld id="{61F1FF08-346C-4E70-A7C9-DD9ECD72C5C6}" type="slidenum">
              <a:rPr lang="en-US" altLang="en-US" smtClean="0"/>
              <a:pPr/>
              <a:t>19</a:t>
            </a:fld>
            <a:endParaRPr lang="en-US" altLang="en-US"/>
          </a:p>
        </p:txBody>
      </p:sp>
    </p:spTree>
    <p:extLst>
      <p:ext uri="{BB962C8B-B14F-4D97-AF65-F5344CB8AC3E}">
        <p14:creationId xmlns:p14="http://schemas.microsoft.com/office/powerpoint/2010/main" val="380571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61C36D8-2870-EB05-F3E8-68B6B79D053F}"/>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850F9DD7-DDB1-6DE4-1F46-0215FFC4E507}"/>
              </a:ext>
            </a:extLst>
          </p:cNvPr>
          <p:cNvSpPr>
            <a:spLocks noGrp="1"/>
          </p:cNvSpPr>
          <p:nvPr>
            <p:ph idx="1"/>
          </p:nvPr>
        </p:nvSpPr>
        <p:spPr/>
        <p:txBody>
          <a:bodyPr/>
          <a:lstStyle/>
          <a:p>
            <a:pPr eaLnBrk="1" hangingPunct="1"/>
            <a:r>
              <a:rPr lang="en-US" altLang="en-US" dirty="0">
                <a:hlinkClick r:id="rId4"/>
              </a:rPr>
              <a:t>https://youtu.be/8Z_SMrnEiaI?si=wO2DoSndm9e2uNJB</a:t>
            </a:r>
            <a:endParaRPr lang="en-US" altLang="en-US" dirty="0"/>
          </a:p>
          <a:p>
            <a:pPr eaLnBrk="1" hangingPunct="1"/>
            <a:endParaRPr lang="en-US" altLang="en-US" dirty="0"/>
          </a:p>
          <a:p>
            <a:pPr marL="0" indent="0" eaLnBrk="1" hangingPunct="1">
              <a:buNone/>
            </a:pPr>
            <a:endParaRPr lang="en-US" altLang="en-US" dirty="0"/>
          </a:p>
          <a:p>
            <a:pPr marL="0" indent="0" eaLnBrk="1" hangingPunct="1">
              <a:buNone/>
            </a:pPr>
            <a:endParaRPr lang="en-US" altLang="en-US" dirty="0"/>
          </a:p>
        </p:txBody>
      </p:sp>
      <p:pic>
        <p:nvPicPr>
          <p:cNvPr id="2" name="Online Media 1" title="Jesus, Sin and You (message illustration)">
            <a:hlinkClick r:id="" action="ppaction://media"/>
            <a:extLst>
              <a:ext uri="{FF2B5EF4-FFF2-40B4-BE49-F238E27FC236}">
                <a16:creationId xmlns:a16="http://schemas.microsoft.com/office/drawing/2014/main" id="{4CA98311-9BA6-4E29-CF69-EF2BB3DF6918}"/>
              </a:ext>
            </a:extLst>
          </p:cNvPr>
          <p:cNvPicPr>
            <a:picLocks noRot="1" noChangeAspect="1"/>
          </p:cNvPicPr>
          <p:nvPr>
            <a:videoFile r:link="rId1"/>
          </p:nvPr>
        </p:nvPicPr>
        <p:blipFill>
          <a:blip r:embed="rId5"/>
          <a:stretch>
            <a:fill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68F79440-037C-921C-D400-C7F5342B8B7B}"/>
              </a:ext>
            </a:extLst>
          </p:cNvPr>
          <p:cNvSpPr>
            <a:spLocks noGrp="1"/>
          </p:cNvSpPr>
          <p:nvPr>
            <p:ph type="sldNum" sz="quarter" idx="12"/>
          </p:nvPr>
        </p:nvSpPr>
        <p:spPr/>
        <p:txBody>
          <a:bodyPr/>
          <a:lstStyle/>
          <a:p>
            <a:fld id="{61F1FF08-346C-4E70-A7C9-DD9ECD72C5C6}" type="slidenum">
              <a:rPr lang="en-US" altLang="en-US" smtClean="0"/>
              <a:pPr/>
              <a:t>2</a:t>
            </a:fld>
            <a:endParaRPr lang="en-US" altLang="en-US"/>
          </a:p>
        </p:txBody>
      </p:sp>
    </p:spTree>
    <p:extLst>
      <p:ext uri="{BB962C8B-B14F-4D97-AF65-F5344CB8AC3E}">
        <p14:creationId xmlns:p14="http://schemas.microsoft.com/office/powerpoint/2010/main" val="24241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1DFD5D8-030F-1B89-647D-FCC4DB1F65C5}"/>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47A3750F-338F-CF97-974D-16168CE6AC75}"/>
              </a:ext>
            </a:extLst>
          </p:cNvPr>
          <p:cNvSpPr>
            <a:spLocks noGrp="1"/>
          </p:cNvSpPr>
          <p:nvPr>
            <p:ph idx="1"/>
          </p:nvPr>
        </p:nvSpPr>
        <p:spPr>
          <a:xfrm>
            <a:off x="381000" y="152400"/>
            <a:ext cx="8305800" cy="6172200"/>
          </a:xfrm>
        </p:spPr>
        <p:txBody>
          <a:bodyPr/>
          <a:lstStyle/>
          <a:p>
            <a:pPr marL="0" indent="0" algn="ctr" eaLnBrk="1" hangingPunct="1">
              <a:buNone/>
            </a:pPr>
            <a:r>
              <a:rPr lang="en-US" altLang="en-US" sz="9600" b="1" dirty="0"/>
              <a:t>Let us turn from sin and turn to God! THE END!</a:t>
            </a:r>
          </a:p>
        </p:txBody>
      </p:sp>
      <p:sp>
        <p:nvSpPr>
          <p:cNvPr id="2" name="Slide Number Placeholder 1">
            <a:extLst>
              <a:ext uri="{FF2B5EF4-FFF2-40B4-BE49-F238E27FC236}">
                <a16:creationId xmlns:a16="http://schemas.microsoft.com/office/drawing/2014/main" id="{B8570227-0E1D-0D18-1EEF-CDD8B7D749BE}"/>
              </a:ext>
            </a:extLst>
          </p:cNvPr>
          <p:cNvSpPr>
            <a:spLocks noGrp="1"/>
          </p:cNvSpPr>
          <p:nvPr>
            <p:ph type="sldNum" sz="quarter" idx="12"/>
          </p:nvPr>
        </p:nvSpPr>
        <p:spPr/>
        <p:txBody>
          <a:bodyPr/>
          <a:lstStyle/>
          <a:p>
            <a:fld id="{61F1FF08-346C-4E70-A7C9-DD9ECD72C5C6}" type="slidenum">
              <a:rPr lang="en-US" altLang="en-US" smtClean="0"/>
              <a:pPr/>
              <a:t>20</a:t>
            </a:fld>
            <a:endParaRPr lang="en-US" altLang="en-US"/>
          </a:p>
        </p:txBody>
      </p:sp>
    </p:spTree>
    <p:extLst>
      <p:ext uri="{BB962C8B-B14F-4D97-AF65-F5344CB8AC3E}">
        <p14:creationId xmlns:p14="http://schemas.microsoft.com/office/powerpoint/2010/main" val="126790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2235D7-3CF7-3734-C38F-539372633D13}"/>
            </a:ext>
          </a:extLst>
        </p:cNvPr>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2">
            <a:extLst>
              <a:ext uri="{FF2B5EF4-FFF2-40B4-BE49-F238E27FC236}">
                <a16:creationId xmlns:a16="http://schemas.microsoft.com/office/drawing/2014/main" id="{7ED0AABE-6312-465A-FCE4-C7AC1AABEC1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176" b="24585"/>
          <a:stretch>
            <a:fillRect/>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21AA9A5-0935-F60F-35D7-9E51EA2A466B}"/>
              </a:ext>
            </a:extLst>
          </p:cNvPr>
          <p:cNvSpPr>
            <a:spLocks noGrp="1"/>
          </p:cNvSpPr>
          <p:nvPr>
            <p:ph type="sldNum" sz="quarter" idx="12"/>
          </p:nvPr>
        </p:nvSpPr>
        <p:spPr/>
        <p:txBody>
          <a:bodyPr/>
          <a:lstStyle/>
          <a:p>
            <a:fld id="{61F1FF08-346C-4E70-A7C9-DD9ECD72C5C6}" type="slidenum">
              <a:rPr lang="en-US" altLang="en-US" smtClean="0"/>
              <a:pPr/>
              <a:t>21</a:t>
            </a:fld>
            <a:endParaRPr lang="en-US" altLang="en-US"/>
          </a:p>
        </p:txBody>
      </p:sp>
    </p:spTree>
    <p:extLst>
      <p:ext uri="{BB962C8B-B14F-4D97-AF65-F5344CB8AC3E}">
        <p14:creationId xmlns:p14="http://schemas.microsoft.com/office/powerpoint/2010/main" val="55891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5745BDB0-EC6A-242C-F888-1FA8C726AAD9}"/>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7D8D42F8-79F3-AB29-D09A-B2A4EAA3D486}"/>
              </a:ext>
            </a:extLst>
          </p:cNvPr>
          <p:cNvSpPr>
            <a:spLocks noGrp="1"/>
          </p:cNvSpPr>
          <p:nvPr>
            <p:ph type="title"/>
          </p:nvPr>
        </p:nvSpPr>
        <p:spPr/>
        <p:txBody>
          <a:bodyPr/>
          <a:lstStyle/>
          <a:p>
            <a:pPr eaLnBrk="1" hangingPunct="1"/>
            <a:endParaRPr lang="en-US" altLang="en-US"/>
          </a:p>
        </p:txBody>
      </p:sp>
      <p:sp>
        <p:nvSpPr>
          <p:cNvPr id="4099" name="Content Placeholder 2">
            <a:extLst>
              <a:ext uri="{FF2B5EF4-FFF2-40B4-BE49-F238E27FC236}">
                <a16:creationId xmlns:a16="http://schemas.microsoft.com/office/drawing/2014/main" id="{1ED4DCF2-0040-33D6-3E0C-39CF00969B48}"/>
              </a:ext>
            </a:extLst>
          </p:cNvPr>
          <p:cNvSpPr>
            <a:spLocks noGrp="1"/>
          </p:cNvSpPr>
          <p:nvPr>
            <p:ph idx="1"/>
          </p:nvPr>
        </p:nvSpPr>
        <p:spPr/>
        <p:txBody>
          <a:bodyPr/>
          <a:lstStyle/>
          <a:p>
            <a:pPr marL="0" indent="0" eaLnBrk="1" hangingPunct="1">
              <a:buNone/>
            </a:pPr>
            <a:endParaRPr lang="en-US" altLang="en-US" dirty="0"/>
          </a:p>
        </p:txBody>
      </p:sp>
      <p:sp>
        <p:nvSpPr>
          <p:cNvPr id="2" name="Slide Number Placeholder 1">
            <a:extLst>
              <a:ext uri="{FF2B5EF4-FFF2-40B4-BE49-F238E27FC236}">
                <a16:creationId xmlns:a16="http://schemas.microsoft.com/office/drawing/2014/main" id="{CF6514A1-1122-A3C8-B92B-B204D5D84B13}"/>
              </a:ext>
            </a:extLst>
          </p:cNvPr>
          <p:cNvSpPr>
            <a:spLocks noGrp="1"/>
          </p:cNvSpPr>
          <p:nvPr>
            <p:ph type="sldNum" sz="quarter" idx="12"/>
          </p:nvPr>
        </p:nvSpPr>
        <p:spPr/>
        <p:txBody>
          <a:bodyPr/>
          <a:lstStyle/>
          <a:p>
            <a:fld id="{61F1FF08-346C-4E70-A7C9-DD9ECD72C5C6}" type="slidenum">
              <a:rPr lang="en-US" altLang="en-US" smtClean="0"/>
              <a:pPr/>
              <a:t>22</a:t>
            </a:fld>
            <a:endParaRPr lang="en-US" altLang="en-US"/>
          </a:p>
        </p:txBody>
      </p:sp>
    </p:spTree>
    <p:extLst>
      <p:ext uri="{BB962C8B-B14F-4D97-AF65-F5344CB8AC3E}">
        <p14:creationId xmlns:p14="http://schemas.microsoft.com/office/powerpoint/2010/main" val="241675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B84EADCD-D99F-BCEB-2A8F-1C77B13A5167}"/>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5F6593A0-1597-2CFE-8F78-DBC10041BFF7}"/>
              </a:ext>
            </a:extLst>
          </p:cNvPr>
          <p:cNvSpPr>
            <a:spLocks noGrp="1"/>
          </p:cNvSpPr>
          <p:nvPr>
            <p:ph type="title"/>
          </p:nvPr>
        </p:nvSpPr>
        <p:spPr/>
        <p:txBody>
          <a:bodyPr/>
          <a:lstStyle/>
          <a:p>
            <a:pPr eaLnBrk="1" hangingPunct="1"/>
            <a:endParaRPr lang="en-US" altLang="en-US"/>
          </a:p>
        </p:txBody>
      </p:sp>
      <p:sp>
        <p:nvSpPr>
          <p:cNvPr id="4099" name="Content Placeholder 2">
            <a:extLst>
              <a:ext uri="{FF2B5EF4-FFF2-40B4-BE49-F238E27FC236}">
                <a16:creationId xmlns:a16="http://schemas.microsoft.com/office/drawing/2014/main" id="{170712EF-D154-E800-9EE0-7BC7BA671895}"/>
              </a:ext>
            </a:extLst>
          </p:cNvPr>
          <p:cNvSpPr>
            <a:spLocks noGrp="1"/>
          </p:cNvSpPr>
          <p:nvPr>
            <p:ph idx="1"/>
          </p:nvPr>
        </p:nvSpPr>
        <p:spPr/>
        <p:txBody>
          <a:bodyPr/>
          <a:lstStyle/>
          <a:p>
            <a:pPr eaLnBrk="1" hangingPunct="1"/>
            <a:endParaRPr lang="en-US" altLang="en-US" dirty="0"/>
          </a:p>
        </p:txBody>
      </p:sp>
      <p:sp>
        <p:nvSpPr>
          <p:cNvPr id="2" name="Slide Number Placeholder 1">
            <a:extLst>
              <a:ext uri="{FF2B5EF4-FFF2-40B4-BE49-F238E27FC236}">
                <a16:creationId xmlns:a16="http://schemas.microsoft.com/office/drawing/2014/main" id="{68B70153-DF4D-BE1C-16FC-43DD0FC07BE3}"/>
              </a:ext>
            </a:extLst>
          </p:cNvPr>
          <p:cNvSpPr>
            <a:spLocks noGrp="1"/>
          </p:cNvSpPr>
          <p:nvPr>
            <p:ph type="sldNum" sz="quarter" idx="12"/>
          </p:nvPr>
        </p:nvSpPr>
        <p:spPr/>
        <p:txBody>
          <a:bodyPr/>
          <a:lstStyle/>
          <a:p>
            <a:fld id="{61F1FF08-346C-4E70-A7C9-DD9ECD72C5C6}" type="slidenum">
              <a:rPr lang="en-US" altLang="en-US" smtClean="0"/>
              <a:pPr/>
              <a:t>23</a:t>
            </a:fld>
            <a:endParaRPr lang="en-US" altLang="en-US"/>
          </a:p>
        </p:txBody>
      </p:sp>
    </p:spTree>
    <p:extLst>
      <p:ext uri="{BB962C8B-B14F-4D97-AF65-F5344CB8AC3E}">
        <p14:creationId xmlns:p14="http://schemas.microsoft.com/office/powerpoint/2010/main" val="664952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BAD687B-873B-DA9D-F6C1-A1984FEA5EF7}"/>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968FBCB7-C0B2-8567-3B22-84A8C4C8F16C}"/>
              </a:ext>
            </a:extLst>
          </p:cNvPr>
          <p:cNvSpPr>
            <a:spLocks noGrp="1"/>
          </p:cNvSpPr>
          <p:nvPr>
            <p:ph type="title"/>
          </p:nvPr>
        </p:nvSpPr>
        <p:spPr/>
        <p:txBody>
          <a:bodyPr/>
          <a:lstStyle/>
          <a:p>
            <a:pPr eaLnBrk="1" hangingPunct="1"/>
            <a:endParaRPr lang="en-US" altLang="en-US"/>
          </a:p>
        </p:txBody>
      </p:sp>
      <p:sp>
        <p:nvSpPr>
          <p:cNvPr id="5123" name="Content Placeholder 2">
            <a:extLst>
              <a:ext uri="{FF2B5EF4-FFF2-40B4-BE49-F238E27FC236}">
                <a16:creationId xmlns:a16="http://schemas.microsoft.com/office/drawing/2014/main" id="{FD76C308-138E-C114-7D13-431685EC241B}"/>
              </a:ext>
            </a:extLst>
          </p:cNvPr>
          <p:cNvSpPr>
            <a:spLocks noGrp="1"/>
          </p:cNvSpPr>
          <p:nvPr>
            <p:ph idx="1"/>
          </p:nvPr>
        </p:nvSpPr>
        <p:spPr/>
        <p:txBody>
          <a:bodyPr/>
          <a:lstStyle/>
          <a:p>
            <a:pPr eaLnBrk="1" hangingPunct="1"/>
            <a:endParaRPr lang="en-US" altLang="en-US"/>
          </a:p>
        </p:txBody>
      </p:sp>
      <p:sp>
        <p:nvSpPr>
          <p:cNvPr id="2" name="Slide Number Placeholder 1">
            <a:extLst>
              <a:ext uri="{FF2B5EF4-FFF2-40B4-BE49-F238E27FC236}">
                <a16:creationId xmlns:a16="http://schemas.microsoft.com/office/drawing/2014/main" id="{5E6520D7-EC36-CD59-248E-64F29B07A2F7}"/>
              </a:ext>
            </a:extLst>
          </p:cNvPr>
          <p:cNvSpPr>
            <a:spLocks noGrp="1"/>
          </p:cNvSpPr>
          <p:nvPr>
            <p:ph type="sldNum" sz="quarter" idx="12"/>
          </p:nvPr>
        </p:nvSpPr>
        <p:spPr/>
        <p:txBody>
          <a:bodyPr/>
          <a:lstStyle/>
          <a:p>
            <a:fld id="{61F1FF08-346C-4E70-A7C9-DD9ECD72C5C6}" type="slidenum">
              <a:rPr lang="en-US" altLang="en-US" smtClean="0"/>
              <a:pPr/>
              <a:t>24</a:t>
            </a:fld>
            <a:endParaRPr lang="en-US" altLang="en-US"/>
          </a:p>
        </p:txBody>
      </p:sp>
    </p:spTree>
    <p:extLst>
      <p:ext uri="{BB962C8B-B14F-4D97-AF65-F5344CB8AC3E}">
        <p14:creationId xmlns:p14="http://schemas.microsoft.com/office/powerpoint/2010/main" val="2609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16FB4-CE6E-F9D9-6AB7-3BF4F446E48A}"/>
            </a:ext>
          </a:extLst>
        </p:cNvPr>
        <p:cNvGrpSpPr/>
        <p:nvPr/>
      </p:nvGrpSpPr>
      <p:grpSpPr>
        <a:xfrm>
          <a:off x="0" y="0"/>
          <a:ext cx="0" cy="0"/>
          <a:chOff x="0" y="0"/>
          <a:chExt cx="0" cy="0"/>
        </a:xfrm>
      </p:grpSpPr>
      <p:sp>
        <p:nvSpPr>
          <p:cNvPr id="4104" name="Rectangle 410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BCC0471D-6C80-4E85-A1F9-62C08721E600}"/>
              </a:ext>
            </a:extLst>
          </p:cNvPr>
          <p:cNvPicPr>
            <a:picLocks noGrp="1" noChangeAspect="1"/>
          </p:cNvPicPr>
          <p:nvPr>
            <p:ph idx="1"/>
          </p:nvPr>
        </p:nvPicPr>
        <p:blipFill>
          <a:blip r:embed="rId2"/>
          <a:srcRect t="9903" b="40043"/>
          <a:stretch>
            <a:fillRect/>
          </a:stretch>
        </p:blipFill>
        <p:spPr bwMode="auto">
          <a:xfrm>
            <a:off x="20" y="1282"/>
            <a:ext cx="9143980" cy="6856718"/>
          </a:xfrm>
          <a:prstGeom prst="rect">
            <a:avLst/>
          </a:prstGeom>
          <a:noFill/>
        </p:spPr>
      </p:pic>
      <p:sp>
        <p:nvSpPr>
          <p:cNvPr id="2" name="AutoShape 2">
            <a:extLst>
              <a:ext uri="{FF2B5EF4-FFF2-40B4-BE49-F238E27FC236}">
                <a16:creationId xmlns:a16="http://schemas.microsoft.com/office/drawing/2014/main" id="{DB61035F-31F5-4429-1C51-EFD3100D4E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6D993496-56B2-089F-FFD0-7E6201BAE5F7}"/>
              </a:ext>
            </a:extLst>
          </p:cNvPr>
          <p:cNvSpPr>
            <a:spLocks noGrp="1"/>
          </p:cNvSpPr>
          <p:nvPr>
            <p:ph type="sldNum" sz="quarter" idx="12"/>
          </p:nvPr>
        </p:nvSpPr>
        <p:spPr/>
        <p:txBody>
          <a:bodyPr/>
          <a:lstStyle/>
          <a:p>
            <a:fld id="{61F1FF08-346C-4E70-A7C9-DD9ECD72C5C6}" type="slidenum">
              <a:rPr lang="en-US" altLang="en-US" smtClean="0"/>
              <a:pPr/>
              <a:t>3</a:t>
            </a:fld>
            <a:endParaRPr lang="en-US" altLang="en-US"/>
          </a:p>
        </p:txBody>
      </p:sp>
    </p:spTree>
    <p:extLst>
      <p:ext uri="{BB962C8B-B14F-4D97-AF65-F5344CB8AC3E}">
        <p14:creationId xmlns:p14="http://schemas.microsoft.com/office/powerpoint/2010/main" val="82523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A847CC4-A9CD-A594-0B6E-7948052D2745}"/>
              </a:ext>
            </a:extLst>
          </p:cNvPr>
          <p:cNvSpPr>
            <a:spLocks noGrp="1"/>
          </p:cNvSpPr>
          <p:nvPr>
            <p:ph type="ctrTitle"/>
          </p:nvPr>
        </p:nvSpPr>
        <p:spPr>
          <a:xfrm>
            <a:off x="3886199" y="152400"/>
            <a:ext cx="5225845" cy="1905000"/>
          </a:xfrm>
          <a:solidFill>
            <a:schemeClr val="accent6">
              <a:lumMod val="60000"/>
              <a:lumOff val="40000"/>
            </a:schemeClr>
          </a:solidFill>
        </p:spPr>
        <p:txBody>
          <a:bodyPr/>
          <a:lstStyle/>
          <a:p>
            <a:pPr algn="l" eaLnBrk="1" hangingPunct="1"/>
            <a:r>
              <a:rPr lang="en-US" altLang="en-US" sz="7200" b="1" dirty="0"/>
              <a:t>Do Not Continue In</a:t>
            </a:r>
          </a:p>
        </p:txBody>
      </p:sp>
      <p:sp>
        <p:nvSpPr>
          <p:cNvPr id="3" name="Subtitle 2">
            <a:extLst>
              <a:ext uri="{FF2B5EF4-FFF2-40B4-BE49-F238E27FC236}">
                <a16:creationId xmlns:a16="http://schemas.microsoft.com/office/drawing/2014/main" id="{2DF7F5F8-B707-68D9-302B-5D52DDBECBBF}"/>
              </a:ext>
            </a:extLst>
          </p:cNvPr>
          <p:cNvSpPr>
            <a:spLocks noGrp="1"/>
          </p:cNvSpPr>
          <p:nvPr>
            <p:ph type="subTitle" idx="1"/>
          </p:nvPr>
        </p:nvSpPr>
        <p:spPr>
          <a:xfrm>
            <a:off x="4591665" y="4267200"/>
            <a:ext cx="4572000" cy="1752600"/>
          </a:xfrm>
        </p:spPr>
        <p:txBody>
          <a:bodyPr rtlCol="0">
            <a:noAutofit/>
          </a:bodyPr>
          <a:lstStyle/>
          <a:p>
            <a:pPr algn="l" eaLnBrk="1" fontAlgn="auto" hangingPunct="1">
              <a:spcAft>
                <a:spcPts val="0"/>
              </a:spcAft>
              <a:defRPr/>
            </a:pPr>
            <a:r>
              <a:rPr lang="en-US" sz="4000" b="1" dirty="0">
                <a:solidFill>
                  <a:schemeClr val="tx1"/>
                </a:solidFill>
              </a:rPr>
              <a:t>           Scripture Text:        	   </a:t>
            </a:r>
            <a:r>
              <a:rPr lang="en-US" b="1" dirty="0">
                <a:solidFill>
                  <a:schemeClr val="tx1"/>
                </a:solidFill>
              </a:rPr>
              <a:t>Hebrews 10:26-31</a:t>
            </a:r>
          </a:p>
        </p:txBody>
      </p:sp>
      <p:sp>
        <p:nvSpPr>
          <p:cNvPr id="2" name="Slide Number Placeholder 1">
            <a:extLst>
              <a:ext uri="{FF2B5EF4-FFF2-40B4-BE49-F238E27FC236}">
                <a16:creationId xmlns:a16="http://schemas.microsoft.com/office/drawing/2014/main" id="{FB1C1E68-ABAA-9F66-0CFC-6FDF47EAF0A1}"/>
              </a:ext>
            </a:extLst>
          </p:cNvPr>
          <p:cNvSpPr>
            <a:spLocks noGrp="1"/>
          </p:cNvSpPr>
          <p:nvPr>
            <p:ph type="sldNum" sz="quarter" idx="12"/>
          </p:nvPr>
        </p:nvSpPr>
        <p:spPr/>
        <p:txBody>
          <a:bodyPr/>
          <a:lstStyle/>
          <a:p>
            <a:fld id="{1CB27D89-6FBE-47CD-AEAD-6D435C9DB5F9}"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ACF910-2791-4EB8-069D-EE78515654A3}"/>
            </a:ext>
          </a:extLst>
        </p:cNvPr>
        <p:cNvGrpSpPr/>
        <p:nvPr/>
      </p:nvGrpSpPr>
      <p:grpSpPr>
        <a:xfrm>
          <a:off x="0" y="0"/>
          <a:ext cx="0" cy="0"/>
          <a:chOff x="0" y="0"/>
          <a:chExt cx="0" cy="0"/>
        </a:xfrm>
      </p:grpSpPr>
      <p:sp>
        <p:nvSpPr>
          <p:cNvPr id="4104" name="Rectangle 410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Content Placeholder 1">
            <a:extLst>
              <a:ext uri="{FF2B5EF4-FFF2-40B4-BE49-F238E27FC236}">
                <a16:creationId xmlns:a16="http://schemas.microsoft.com/office/drawing/2014/main" id="{B5662626-37EB-2B64-C13C-83C1B22634B7}"/>
              </a:ext>
            </a:extLst>
          </p:cNvPr>
          <p:cNvPicPr>
            <a:picLocks noGrp="1" noChangeAspect="1"/>
          </p:cNvPicPr>
          <p:nvPr>
            <p:ph idx="1"/>
          </p:nvPr>
        </p:nvPicPr>
        <p:blipFill>
          <a:blip r:embed="rId2"/>
          <a:srcRect b="16450"/>
          <a:stretch>
            <a:fillRect/>
          </a:stretch>
        </p:blipFill>
        <p:spPr bwMode="auto">
          <a:xfrm>
            <a:off x="20" y="1282"/>
            <a:ext cx="9143980" cy="6856718"/>
          </a:xfrm>
          <a:prstGeom prst="rect">
            <a:avLst/>
          </a:prstGeom>
          <a:noFill/>
        </p:spPr>
      </p:pic>
      <p:sp>
        <p:nvSpPr>
          <p:cNvPr id="3" name="Slide Number Placeholder 2">
            <a:extLst>
              <a:ext uri="{FF2B5EF4-FFF2-40B4-BE49-F238E27FC236}">
                <a16:creationId xmlns:a16="http://schemas.microsoft.com/office/drawing/2014/main" id="{E25F1D7F-209F-22EA-DD49-5AD9EC40403C}"/>
              </a:ext>
            </a:extLst>
          </p:cNvPr>
          <p:cNvSpPr>
            <a:spLocks noGrp="1"/>
          </p:cNvSpPr>
          <p:nvPr>
            <p:ph type="sldNum" sz="quarter" idx="12"/>
          </p:nvPr>
        </p:nvSpPr>
        <p:spPr/>
        <p:txBody>
          <a:bodyPr/>
          <a:lstStyle/>
          <a:p>
            <a:fld id="{61F1FF08-346C-4E70-A7C9-DD9ECD72C5C6}" type="slidenum">
              <a:rPr lang="en-US" altLang="en-US" smtClean="0"/>
              <a:pPr/>
              <a:t>5</a:t>
            </a:fld>
            <a:endParaRPr lang="en-US" altLang="en-US"/>
          </a:p>
        </p:txBody>
      </p:sp>
    </p:spTree>
    <p:extLst>
      <p:ext uri="{BB962C8B-B14F-4D97-AF65-F5344CB8AC3E}">
        <p14:creationId xmlns:p14="http://schemas.microsoft.com/office/powerpoint/2010/main" val="37614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D0381DD2-743E-8C20-69B8-0A4BFAB25B50}"/>
              </a:ext>
            </a:extLst>
          </p:cNvPr>
          <p:cNvSpPr>
            <a:spLocks noGrp="1"/>
          </p:cNvSpPr>
          <p:nvPr>
            <p:ph idx="1"/>
          </p:nvPr>
        </p:nvSpPr>
        <p:spPr>
          <a:xfrm>
            <a:off x="4800600" y="304800"/>
            <a:ext cx="4343400" cy="5821363"/>
          </a:xfrm>
        </p:spPr>
        <p:txBody>
          <a:bodyPr/>
          <a:lstStyle/>
          <a:p>
            <a:pPr marL="0" marR="0">
              <a:buNone/>
            </a:pPr>
            <a:r>
              <a:rPr lang="en-US" sz="3200" b="1" dirty="0">
                <a:effectLst/>
                <a:latin typeface="Times New Roman" panose="02020603050405020304" pitchFamily="18" charset="0"/>
                <a:ea typeface="Times New Roman" panose="02020603050405020304" pitchFamily="18" charset="0"/>
              </a:rPr>
              <a:t>Today is the </a:t>
            </a:r>
            <a:r>
              <a:rPr lang="en-US" sz="3200" b="1" i="1" u="sng" dirty="0">
                <a:effectLst/>
                <a:latin typeface="Times New Roman" panose="02020603050405020304" pitchFamily="18" charset="0"/>
                <a:ea typeface="Times New Roman" panose="02020603050405020304" pitchFamily="18" charset="0"/>
              </a:rPr>
              <a:t>Fourth </a:t>
            </a:r>
            <a:r>
              <a:rPr lang="en-US" b="1" i="1" u="sng" dirty="0">
                <a:latin typeface="Times New Roman" panose="02020603050405020304" pitchFamily="18" charset="0"/>
                <a:ea typeface="Times New Roman" panose="02020603050405020304" pitchFamily="18" charset="0"/>
              </a:rPr>
              <a:t>W</a:t>
            </a:r>
            <a:r>
              <a:rPr lang="en-US" sz="3200" b="1" i="1" u="sng" dirty="0">
                <a:effectLst/>
                <a:latin typeface="Times New Roman" panose="02020603050405020304" pitchFamily="18" charset="0"/>
                <a:ea typeface="Times New Roman" panose="02020603050405020304" pitchFamily="18" charset="0"/>
              </a:rPr>
              <a:t>arning against Apostasy</a:t>
            </a:r>
            <a:r>
              <a:rPr lang="en-US" sz="3200" b="1" dirty="0">
                <a:effectLst/>
                <a:latin typeface="Times New Roman" panose="02020603050405020304" pitchFamily="18" charset="0"/>
                <a:ea typeface="Times New Roman" panose="02020603050405020304" pitchFamily="18" charset="0"/>
              </a:rPr>
              <a:t>. See Heb 2:1-4. This one concerns deliberately sinning against the light of the   	glorious truth 	God has revealed 	through Christ 	and about Christ.</a:t>
            </a:r>
            <a:endParaRPr lang="en-US" sz="2800" b="1"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
        <p:nvSpPr>
          <p:cNvPr id="2" name="Slide Number Placeholder 1">
            <a:extLst>
              <a:ext uri="{FF2B5EF4-FFF2-40B4-BE49-F238E27FC236}">
                <a16:creationId xmlns:a16="http://schemas.microsoft.com/office/drawing/2014/main" id="{17BA8FF8-6F25-DA94-B471-1CAF27E61F70}"/>
              </a:ext>
            </a:extLst>
          </p:cNvPr>
          <p:cNvSpPr>
            <a:spLocks noGrp="1"/>
          </p:cNvSpPr>
          <p:nvPr>
            <p:ph type="sldNum" sz="quarter" idx="12"/>
          </p:nvPr>
        </p:nvSpPr>
        <p:spPr/>
        <p:txBody>
          <a:bodyPr/>
          <a:lstStyle/>
          <a:p>
            <a:fld id="{61F1FF08-346C-4E70-A7C9-DD9ECD72C5C6}"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8FDBF1B6-D327-75CA-C855-48C62767632E}"/>
              </a:ext>
            </a:extLst>
          </p:cNvPr>
          <p:cNvSpPr>
            <a:spLocks noGrp="1"/>
          </p:cNvSpPr>
          <p:nvPr>
            <p:ph idx="1"/>
          </p:nvPr>
        </p:nvSpPr>
        <p:spPr>
          <a:xfrm>
            <a:off x="228600" y="304800"/>
            <a:ext cx="8610600" cy="6172200"/>
          </a:xfrm>
        </p:spPr>
        <p:txBody>
          <a:bodyPr/>
          <a:lstStyle/>
          <a:p>
            <a:pPr marL="0" indent="0" eaLnBrk="1" hangingPunct="1">
              <a:buNone/>
            </a:pPr>
            <a:r>
              <a:rPr lang="en-US" sz="4000" b="1" dirty="0"/>
              <a:t>Hebrews 10:26 “Go on sinning”– this describes a state of the heart and life, not one or more acts of sin. The writer does not say that he thinks any of them will fall into this condition. He uses the word “if” (compare Heb 6:6). In v 39 he says he is sure that the believers to whom he is writing will not be guilty of it (compare 1 John 3:9-10). </a:t>
            </a:r>
          </a:p>
          <a:p>
            <a:pPr eaLnBrk="1" hangingPunct="1"/>
            <a:endParaRPr lang="en-US" altLang="en-US" dirty="0"/>
          </a:p>
        </p:txBody>
      </p:sp>
      <p:sp>
        <p:nvSpPr>
          <p:cNvPr id="2" name="Slide Number Placeholder 1">
            <a:extLst>
              <a:ext uri="{FF2B5EF4-FFF2-40B4-BE49-F238E27FC236}">
                <a16:creationId xmlns:a16="http://schemas.microsoft.com/office/drawing/2014/main" id="{D8E5B1DE-6788-CE7F-0DA2-330F71268253}"/>
              </a:ext>
            </a:extLst>
          </p:cNvPr>
          <p:cNvSpPr>
            <a:spLocks noGrp="1"/>
          </p:cNvSpPr>
          <p:nvPr>
            <p:ph type="sldNum" sz="quarter" idx="12"/>
          </p:nvPr>
        </p:nvSpPr>
        <p:spPr/>
        <p:txBody>
          <a:bodyPr/>
          <a:lstStyle/>
          <a:p>
            <a:fld id="{61F1FF08-346C-4E70-A7C9-DD9ECD72C5C6}"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0AA62455-9339-17C7-2BE6-865671617C71}"/>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FF7FB419-39A6-E7BE-FE57-9F6A3C3AD057}"/>
              </a:ext>
            </a:extLst>
          </p:cNvPr>
          <p:cNvSpPr>
            <a:spLocks noGrp="1"/>
          </p:cNvSpPr>
          <p:nvPr>
            <p:ph idx="1"/>
          </p:nvPr>
        </p:nvSpPr>
        <p:spPr>
          <a:xfrm>
            <a:off x="228600" y="457200"/>
            <a:ext cx="8458200" cy="5668963"/>
          </a:xfrm>
        </p:spPr>
        <p:txBody>
          <a:bodyPr/>
          <a:lstStyle/>
          <a:p>
            <a:pPr marL="0" indent="0" eaLnBrk="1" hangingPunct="1">
              <a:buNone/>
            </a:pPr>
            <a:r>
              <a:rPr lang="en-US" sz="3600" b="1" dirty="0">
                <a:effectLst/>
                <a:latin typeface="Aptos" panose="020B0004020202020204" pitchFamily="34" charset="0"/>
                <a:ea typeface="Aptos" panose="020B0004020202020204" pitchFamily="34" charset="0"/>
                <a:cs typeface="Times New Roman" panose="02020603050405020304" pitchFamily="18" charset="0"/>
              </a:rPr>
              <a:t>The writer seems to be referring to one kind of sin in particular. Believers may sin and obtain forgiveness (1 John 5:16). But there is a sin for which there is no forgiveness. Here that sin is described as rejecting Christ and His sacrifice, turning away from the new covenant in His blood, and refusing to obey the voice of God’s Spirit (v 29). </a:t>
            </a:r>
            <a:endParaRPr lang="en-US" altLang="en-US" sz="3600" b="1" dirty="0"/>
          </a:p>
        </p:txBody>
      </p:sp>
      <p:sp>
        <p:nvSpPr>
          <p:cNvPr id="2" name="Slide Number Placeholder 1">
            <a:extLst>
              <a:ext uri="{FF2B5EF4-FFF2-40B4-BE49-F238E27FC236}">
                <a16:creationId xmlns:a16="http://schemas.microsoft.com/office/drawing/2014/main" id="{AA1369BB-BF7C-7423-5342-9B881F081D85}"/>
              </a:ext>
            </a:extLst>
          </p:cNvPr>
          <p:cNvSpPr>
            <a:spLocks noGrp="1"/>
          </p:cNvSpPr>
          <p:nvPr>
            <p:ph type="sldNum" sz="quarter" idx="12"/>
          </p:nvPr>
        </p:nvSpPr>
        <p:spPr/>
        <p:txBody>
          <a:bodyPr/>
          <a:lstStyle/>
          <a:p>
            <a:fld id="{61F1FF08-346C-4E70-A7C9-DD9ECD72C5C6}" type="slidenum">
              <a:rPr lang="en-US" altLang="en-US" smtClean="0"/>
              <a:pPr/>
              <a:t>8</a:t>
            </a:fld>
            <a:endParaRPr lang="en-US" altLang="en-US"/>
          </a:p>
        </p:txBody>
      </p:sp>
    </p:spTree>
    <p:extLst>
      <p:ext uri="{BB962C8B-B14F-4D97-AF65-F5344CB8AC3E}">
        <p14:creationId xmlns:p14="http://schemas.microsoft.com/office/powerpoint/2010/main" val="197681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625221AD-A73E-645D-3587-37906FE38C30}"/>
            </a:ext>
          </a:extLst>
        </p:cNvPr>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76BF9E06-8CD2-AECA-B141-7EF985D82E30}"/>
              </a:ext>
            </a:extLst>
          </p:cNvPr>
          <p:cNvSpPr>
            <a:spLocks noGrp="1"/>
          </p:cNvSpPr>
          <p:nvPr>
            <p:ph idx="1"/>
          </p:nvPr>
        </p:nvSpPr>
        <p:spPr>
          <a:xfrm>
            <a:off x="4343400" y="533400"/>
            <a:ext cx="4572000" cy="5592763"/>
          </a:xfrm>
        </p:spPr>
        <p:txBody>
          <a:bodyPr/>
          <a:lstStyle/>
          <a:p>
            <a:pPr marL="0" marR="0">
              <a:buNone/>
            </a:pPr>
            <a:r>
              <a:rPr lang="en-US" sz="4000" b="1" dirty="0">
                <a:effectLst/>
                <a:latin typeface="Times New Roman" panose="02020603050405020304" pitchFamily="18" charset="0"/>
                <a:ea typeface="Times New Roman" panose="02020603050405020304" pitchFamily="18" charset="0"/>
              </a:rPr>
              <a:t>There are those who teach that if believers commit sin they may be lost forever. This is not the teaching of the New Testament – Matt 6:12;1 John 1:9; 2:1-2.</a:t>
            </a:r>
          </a:p>
          <a:p>
            <a:pPr eaLnBrk="1" hangingPunct="1"/>
            <a:endParaRPr lang="en-US" altLang="en-US" dirty="0"/>
          </a:p>
        </p:txBody>
      </p:sp>
      <p:pic>
        <p:nvPicPr>
          <p:cNvPr id="3" name="Picture 2">
            <a:extLst>
              <a:ext uri="{FF2B5EF4-FFF2-40B4-BE49-F238E27FC236}">
                <a16:creationId xmlns:a16="http://schemas.microsoft.com/office/drawing/2014/main" id="{BECEC9C6-500F-3012-CC9E-E520063FDA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1000" y="685800"/>
            <a:ext cx="3657600" cy="5372100"/>
          </a:xfrm>
          <a:prstGeom prst="rect">
            <a:avLst/>
          </a:prstGeom>
        </p:spPr>
      </p:pic>
      <p:sp>
        <p:nvSpPr>
          <p:cNvPr id="2" name="Slide Number Placeholder 1">
            <a:extLst>
              <a:ext uri="{FF2B5EF4-FFF2-40B4-BE49-F238E27FC236}">
                <a16:creationId xmlns:a16="http://schemas.microsoft.com/office/drawing/2014/main" id="{7D781BDA-2D01-B31A-A158-5BD26A4D4C75}"/>
              </a:ext>
            </a:extLst>
          </p:cNvPr>
          <p:cNvSpPr>
            <a:spLocks noGrp="1"/>
          </p:cNvSpPr>
          <p:nvPr>
            <p:ph type="sldNum" sz="quarter" idx="12"/>
          </p:nvPr>
        </p:nvSpPr>
        <p:spPr/>
        <p:txBody>
          <a:bodyPr/>
          <a:lstStyle/>
          <a:p>
            <a:fld id="{61F1FF08-346C-4E70-A7C9-DD9ECD72C5C6}" type="slidenum">
              <a:rPr lang="en-US" altLang="en-US" smtClean="0"/>
              <a:pPr/>
              <a:t>9</a:t>
            </a:fld>
            <a:endParaRPr lang="en-US" altLang="en-US"/>
          </a:p>
        </p:txBody>
      </p:sp>
    </p:spTree>
    <p:extLst>
      <p:ext uri="{BB962C8B-B14F-4D97-AF65-F5344CB8AC3E}">
        <p14:creationId xmlns:p14="http://schemas.microsoft.com/office/powerpoint/2010/main" val="189966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1033</TotalTime>
  <Words>996</Words>
  <Application>Microsoft Office PowerPoint</Application>
  <PresentationFormat>On-screen Show (4:3)</PresentationFormat>
  <Paragraphs>53</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Calibri</vt:lpstr>
      <vt:lpstr>Times New Roman</vt:lpstr>
      <vt:lpstr>Office Theme</vt:lpstr>
      <vt:lpstr>ICE BREAKER</vt:lpstr>
      <vt:lpstr>PowerPoint Presentation</vt:lpstr>
      <vt:lpstr>PowerPoint Presentation</vt:lpstr>
      <vt:lpstr>Do Not Continue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Diane Thompson</cp:lastModifiedBy>
  <cp:revision>31</cp:revision>
  <dcterms:created xsi:type="dcterms:W3CDTF">2012-07-18T16:46:59Z</dcterms:created>
  <dcterms:modified xsi:type="dcterms:W3CDTF">2026-02-21T18:18:56Z</dcterms:modified>
</cp:coreProperties>
</file>