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72" r:id="rId4"/>
    <p:sldId id="259" r:id="rId5"/>
    <p:sldId id="265" r:id="rId6"/>
    <p:sldId id="273" r:id="rId7"/>
    <p:sldId id="264" r:id="rId8"/>
    <p:sldId id="274" r:id="rId9"/>
    <p:sldId id="263" r:id="rId10"/>
    <p:sldId id="262" r:id="rId11"/>
    <p:sldId id="260" r:id="rId12"/>
    <p:sldId id="268" r:id="rId13"/>
    <p:sldId id="269" r:id="rId14"/>
    <p:sldId id="267" r:id="rId15"/>
    <p:sldId id="266" r:id="rId16"/>
    <p:sldId id="276" r:id="rId17"/>
    <p:sldId id="278" r:id="rId18"/>
    <p:sldId id="256" r:id="rId19"/>
    <p:sldId id="27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p:cViewPr varScale="1">
        <p:scale>
          <a:sx n="97" d="100"/>
          <a:sy n="97" d="100"/>
        </p:scale>
        <p:origin x="1602"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C116DE4-F9D9-CFF6-BF98-C87A5EA97796}"/>
              </a:ext>
            </a:extLst>
          </p:cNvPr>
          <p:cNvSpPr>
            <a:spLocks noGrp="1"/>
          </p:cNvSpPr>
          <p:nvPr>
            <p:ph type="dt" sz="half" idx="10"/>
          </p:nvPr>
        </p:nvSpPr>
        <p:spPr/>
        <p:txBody>
          <a:bodyPr/>
          <a:lstStyle>
            <a:lvl1pPr>
              <a:defRPr/>
            </a:lvl1pPr>
          </a:lstStyle>
          <a:p>
            <a:pPr>
              <a:defRPr/>
            </a:pPr>
            <a:fld id="{66812AC3-68E5-4FB6-B197-AA17B0BD45C3}" type="datetimeFigureOut">
              <a:rPr lang="en-US"/>
              <a:pPr>
                <a:defRPr/>
              </a:pPr>
              <a:t>4/18/2026</a:t>
            </a:fld>
            <a:endParaRPr lang="en-US"/>
          </a:p>
        </p:txBody>
      </p:sp>
      <p:sp>
        <p:nvSpPr>
          <p:cNvPr id="5" name="Footer Placeholder 4">
            <a:extLst>
              <a:ext uri="{FF2B5EF4-FFF2-40B4-BE49-F238E27FC236}">
                <a16:creationId xmlns:a16="http://schemas.microsoft.com/office/drawing/2014/main" id="{6FC03B20-5049-FF20-6BE0-AD0E411C7D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39056A-39A1-13CE-000F-3B8C27FE9133}"/>
              </a:ext>
            </a:extLst>
          </p:cNvPr>
          <p:cNvSpPr>
            <a:spLocks noGrp="1"/>
          </p:cNvSpPr>
          <p:nvPr>
            <p:ph type="sldNum" sz="quarter" idx="12"/>
          </p:nvPr>
        </p:nvSpPr>
        <p:spPr/>
        <p:txBody>
          <a:bodyPr/>
          <a:lstStyle>
            <a:lvl1pPr>
              <a:defRPr/>
            </a:lvl1pPr>
          </a:lstStyle>
          <a:p>
            <a:fld id="{B66D02B2-01C6-4107-A11B-03181792AA32}" type="slidenum">
              <a:rPr lang="en-US" altLang="en-US"/>
              <a:pPr/>
              <a:t>‹#›</a:t>
            </a:fld>
            <a:endParaRPr lang="en-US" altLang="en-US"/>
          </a:p>
        </p:txBody>
      </p:sp>
    </p:spTree>
    <p:extLst>
      <p:ext uri="{BB962C8B-B14F-4D97-AF65-F5344CB8AC3E}">
        <p14:creationId xmlns:p14="http://schemas.microsoft.com/office/powerpoint/2010/main" val="313355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90A05-BA32-33D6-5419-E98DF865297B}"/>
              </a:ext>
            </a:extLst>
          </p:cNvPr>
          <p:cNvSpPr>
            <a:spLocks noGrp="1"/>
          </p:cNvSpPr>
          <p:nvPr>
            <p:ph type="dt" sz="half" idx="10"/>
          </p:nvPr>
        </p:nvSpPr>
        <p:spPr/>
        <p:txBody>
          <a:bodyPr/>
          <a:lstStyle>
            <a:lvl1pPr>
              <a:defRPr/>
            </a:lvl1pPr>
          </a:lstStyle>
          <a:p>
            <a:pPr>
              <a:defRPr/>
            </a:pPr>
            <a:fld id="{A124EDA5-2C59-42F5-8B1B-4D2BE8B54BA1}" type="datetimeFigureOut">
              <a:rPr lang="en-US"/>
              <a:pPr>
                <a:defRPr/>
              </a:pPr>
              <a:t>4/18/2026</a:t>
            </a:fld>
            <a:endParaRPr lang="en-US"/>
          </a:p>
        </p:txBody>
      </p:sp>
      <p:sp>
        <p:nvSpPr>
          <p:cNvPr id="5" name="Footer Placeholder 4">
            <a:extLst>
              <a:ext uri="{FF2B5EF4-FFF2-40B4-BE49-F238E27FC236}">
                <a16:creationId xmlns:a16="http://schemas.microsoft.com/office/drawing/2014/main" id="{7A2DA0FE-59E9-C730-393C-90CE4D2611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A4BE3F-8A66-764F-D592-222CC58D6D57}"/>
              </a:ext>
            </a:extLst>
          </p:cNvPr>
          <p:cNvSpPr>
            <a:spLocks noGrp="1"/>
          </p:cNvSpPr>
          <p:nvPr>
            <p:ph type="sldNum" sz="quarter" idx="12"/>
          </p:nvPr>
        </p:nvSpPr>
        <p:spPr/>
        <p:txBody>
          <a:bodyPr/>
          <a:lstStyle>
            <a:lvl1pPr>
              <a:defRPr/>
            </a:lvl1pPr>
          </a:lstStyle>
          <a:p>
            <a:fld id="{E005DDC4-151B-44E5-AAD3-A8FCF3F7C90D}" type="slidenum">
              <a:rPr lang="en-US" altLang="en-US"/>
              <a:pPr/>
              <a:t>‹#›</a:t>
            </a:fld>
            <a:endParaRPr lang="en-US" altLang="en-US"/>
          </a:p>
        </p:txBody>
      </p:sp>
    </p:spTree>
    <p:extLst>
      <p:ext uri="{BB962C8B-B14F-4D97-AF65-F5344CB8AC3E}">
        <p14:creationId xmlns:p14="http://schemas.microsoft.com/office/powerpoint/2010/main" val="25022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30E97-AB55-9EFC-7383-1D9EAB30420D}"/>
              </a:ext>
            </a:extLst>
          </p:cNvPr>
          <p:cNvSpPr>
            <a:spLocks noGrp="1"/>
          </p:cNvSpPr>
          <p:nvPr>
            <p:ph type="dt" sz="half" idx="10"/>
          </p:nvPr>
        </p:nvSpPr>
        <p:spPr/>
        <p:txBody>
          <a:bodyPr/>
          <a:lstStyle>
            <a:lvl1pPr>
              <a:defRPr/>
            </a:lvl1pPr>
          </a:lstStyle>
          <a:p>
            <a:pPr>
              <a:defRPr/>
            </a:pPr>
            <a:fld id="{36D3CAB0-6D14-4CE5-BFD9-2E2CAFEE08BA}" type="datetimeFigureOut">
              <a:rPr lang="en-US"/>
              <a:pPr>
                <a:defRPr/>
              </a:pPr>
              <a:t>4/18/2026</a:t>
            </a:fld>
            <a:endParaRPr lang="en-US"/>
          </a:p>
        </p:txBody>
      </p:sp>
      <p:sp>
        <p:nvSpPr>
          <p:cNvPr id="5" name="Footer Placeholder 4">
            <a:extLst>
              <a:ext uri="{FF2B5EF4-FFF2-40B4-BE49-F238E27FC236}">
                <a16:creationId xmlns:a16="http://schemas.microsoft.com/office/drawing/2014/main" id="{A6581986-4B7D-E723-7291-047B5AE3CE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E62C32-8ABE-432F-66B2-F33B190B7E83}"/>
              </a:ext>
            </a:extLst>
          </p:cNvPr>
          <p:cNvSpPr>
            <a:spLocks noGrp="1"/>
          </p:cNvSpPr>
          <p:nvPr>
            <p:ph type="sldNum" sz="quarter" idx="12"/>
          </p:nvPr>
        </p:nvSpPr>
        <p:spPr/>
        <p:txBody>
          <a:bodyPr/>
          <a:lstStyle>
            <a:lvl1pPr>
              <a:defRPr/>
            </a:lvl1pPr>
          </a:lstStyle>
          <a:p>
            <a:fld id="{CAC66FD5-E14A-41A5-9A08-DA91CFE8F9D8}" type="slidenum">
              <a:rPr lang="en-US" altLang="en-US"/>
              <a:pPr/>
              <a:t>‹#›</a:t>
            </a:fld>
            <a:endParaRPr lang="en-US" altLang="en-US"/>
          </a:p>
        </p:txBody>
      </p:sp>
    </p:spTree>
    <p:extLst>
      <p:ext uri="{BB962C8B-B14F-4D97-AF65-F5344CB8AC3E}">
        <p14:creationId xmlns:p14="http://schemas.microsoft.com/office/powerpoint/2010/main" val="98138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68E41-21D6-9FBE-E8BA-C34EC51BE340}"/>
              </a:ext>
            </a:extLst>
          </p:cNvPr>
          <p:cNvSpPr>
            <a:spLocks noGrp="1"/>
          </p:cNvSpPr>
          <p:nvPr>
            <p:ph type="dt" sz="half" idx="10"/>
          </p:nvPr>
        </p:nvSpPr>
        <p:spPr/>
        <p:txBody>
          <a:bodyPr/>
          <a:lstStyle>
            <a:lvl1pPr>
              <a:defRPr/>
            </a:lvl1pPr>
          </a:lstStyle>
          <a:p>
            <a:pPr>
              <a:defRPr/>
            </a:pPr>
            <a:fld id="{BFFE90B5-ADC2-4D73-A50A-B2F46175B988}" type="datetimeFigureOut">
              <a:rPr lang="en-US"/>
              <a:pPr>
                <a:defRPr/>
              </a:pPr>
              <a:t>4/18/2026</a:t>
            </a:fld>
            <a:endParaRPr lang="en-US"/>
          </a:p>
        </p:txBody>
      </p:sp>
      <p:sp>
        <p:nvSpPr>
          <p:cNvPr id="5" name="Footer Placeholder 4">
            <a:extLst>
              <a:ext uri="{FF2B5EF4-FFF2-40B4-BE49-F238E27FC236}">
                <a16:creationId xmlns:a16="http://schemas.microsoft.com/office/drawing/2014/main" id="{EE38A3FD-3C66-BB6C-CF9A-BAA7F176D1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56F626-1ECB-9C33-34A9-0F0C86E00B54}"/>
              </a:ext>
            </a:extLst>
          </p:cNvPr>
          <p:cNvSpPr>
            <a:spLocks noGrp="1"/>
          </p:cNvSpPr>
          <p:nvPr>
            <p:ph type="sldNum" sz="quarter" idx="12"/>
          </p:nvPr>
        </p:nvSpPr>
        <p:spPr/>
        <p:txBody>
          <a:bodyPr/>
          <a:lstStyle>
            <a:lvl1pPr>
              <a:defRPr/>
            </a:lvl1pPr>
          </a:lstStyle>
          <a:p>
            <a:fld id="{9C782AE9-155D-4706-8042-F0B51CDEBB71}" type="slidenum">
              <a:rPr lang="en-US" altLang="en-US"/>
              <a:pPr/>
              <a:t>‹#›</a:t>
            </a:fld>
            <a:endParaRPr lang="en-US" altLang="en-US"/>
          </a:p>
        </p:txBody>
      </p:sp>
    </p:spTree>
    <p:extLst>
      <p:ext uri="{BB962C8B-B14F-4D97-AF65-F5344CB8AC3E}">
        <p14:creationId xmlns:p14="http://schemas.microsoft.com/office/powerpoint/2010/main" val="13607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D07628-5774-B850-475E-FF164D4E231C}"/>
              </a:ext>
            </a:extLst>
          </p:cNvPr>
          <p:cNvSpPr>
            <a:spLocks noGrp="1"/>
          </p:cNvSpPr>
          <p:nvPr>
            <p:ph type="dt" sz="half" idx="10"/>
          </p:nvPr>
        </p:nvSpPr>
        <p:spPr/>
        <p:txBody>
          <a:bodyPr/>
          <a:lstStyle>
            <a:lvl1pPr>
              <a:defRPr/>
            </a:lvl1pPr>
          </a:lstStyle>
          <a:p>
            <a:pPr>
              <a:defRPr/>
            </a:pPr>
            <a:fld id="{29760B40-6DCE-4D13-B34F-D4C12CD6D437}" type="datetimeFigureOut">
              <a:rPr lang="en-US"/>
              <a:pPr>
                <a:defRPr/>
              </a:pPr>
              <a:t>4/18/2026</a:t>
            </a:fld>
            <a:endParaRPr lang="en-US"/>
          </a:p>
        </p:txBody>
      </p:sp>
      <p:sp>
        <p:nvSpPr>
          <p:cNvPr id="5" name="Footer Placeholder 4">
            <a:extLst>
              <a:ext uri="{FF2B5EF4-FFF2-40B4-BE49-F238E27FC236}">
                <a16:creationId xmlns:a16="http://schemas.microsoft.com/office/drawing/2014/main" id="{54D8B8E2-D15C-9FDC-84B0-218DA5B468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75A256-B01C-C8E2-151A-97699B658979}"/>
              </a:ext>
            </a:extLst>
          </p:cNvPr>
          <p:cNvSpPr>
            <a:spLocks noGrp="1"/>
          </p:cNvSpPr>
          <p:nvPr>
            <p:ph type="sldNum" sz="quarter" idx="12"/>
          </p:nvPr>
        </p:nvSpPr>
        <p:spPr/>
        <p:txBody>
          <a:bodyPr/>
          <a:lstStyle>
            <a:lvl1pPr>
              <a:defRPr/>
            </a:lvl1pPr>
          </a:lstStyle>
          <a:p>
            <a:fld id="{F276D6AA-9E3E-4CC7-B12F-21112FD12B87}" type="slidenum">
              <a:rPr lang="en-US" altLang="en-US"/>
              <a:pPr/>
              <a:t>‹#›</a:t>
            </a:fld>
            <a:endParaRPr lang="en-US" altLang="en-US"/>
          </a:p>
        </p:txBody>
      </p:sp>
    </p:spTree>
    <p:extLst>
      <p:ext uri="{BB962C8B-B14F-4D97-AF65-F5344CB8AC3E}">
        <p14:creationId xmlns:p14="http://schemas.microsoft.com/office/powerpoint/2010/main" val="83489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6E6CCA4-56A1-8D84-7C5E-22F0690AC961}"/>
              </a:ext>
            </a:extLst>
          </p:cNvPr>
          <p:cNvSpPr>
            <a:spLocks noGrp="1"/>
          </p:cNvSpPr>
          <p:nvPr>
            <p:ph type="dt" sz="half" idx="10"/>
          </p:nvPr>
        </p:nvSpPr>
        <p:spPr/>
        <p:txBody>
          <a:bodyPr/>
          <a:lstStyle>
            <a:lvl1pPr>
              <a:defRPr/>
            </a:lvl1pPr>
          </a:lstStyle>
          <a:p>
            <a:pPr>
              <a:defRPr/>
            </a:pPr>
            <a:fld id="{49D02AD4-59BB-4756-947F-DECF6B2BD876}" type="datetimeFigureOut">
              <a:rPr lang="en-US"/>
              <a:pPr>
                <a:defRPr/>
              </a:pPr>
              <a:t>4/18/2026</a:t>
            </a:fld>
            <a:endParaRPr lang="en-US"/>
          </a:p>
        </p:txBody>
      </p:sp>
      <p:sp>
        <p:nvSpPr>
          <p:cNvPr id="6" name="Footer Placeholder 4">
            <a:extLst>
              <a:ext uri="{FF2B5EF4-FFF2-40B4-BE49-F238E27FC236}">
                <a16:creationId xmlns:a16="http://schemas.microsoft.com/office/drawing/2014/main" id="{29ED3633-C295-FA65-4C8A-C02B353E5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89BE8-AFAD-5BF8-EAF3-E80054686898}"/>
              </a:ext>
            </a:extLst>
          </p:cNvPr>
          <p:cNvSpPr>
            <a:spLocks noGrp="1"/>
          </p:cNvSpPr>
          <p:nvPr>
            <p:ph type="sldNum" sz="quarter" idx="12"/>
          </p:nvPr>
        </p:nvSpPr>
        <p:spPr/>
        <p:txBody>
          <a:bodyPr/>
          <a:lstStyle>
            <a:lvl1pPr>
              <a:defRPr/>
            </a:lvl1pPr>
          </a:lstStyle>
          <a:p>
            <a:fld id="{55D0D8F5-6AC9-438E-AA35-F33C5F4617D6}" type="slidenum">
              <a:rPr lang="en-US" altLang="en-US"/>
              <a:pPr/>
              <a:t>‹#›</a:t>
            </a:fld>
            <a:endParaRPr lang="en-US" altLang="en-US"/>
          </a:p>
        </p:txBody>
      </p:sp>
    </p:spTree>
    <p:extLst>
      <p:ext uri="{BB962C8B-B14F-4D97-AF65-F5344CB8AC3E}">
        <p14:creationId xmlns:p14="http://schemas.microsoft.com/office/powerpoint/2010/main" val="212257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87B720D-9D2E-46AC-883E-3ACFD5557BD6}"/>
              </a:ext>
            </a:extLst>
          </p:cNvPr>
          <p:cNvSpPr>
            <a:spLocks noGrp="1"/>
          </p:cNvSpPr>
          <p:nvPr>
            <p:ph type="dt" sz="half" idx="10"/>
          </p:nvPr>
        </p:nvSpPr>
        <p:spPr/>
        <p:txBody>
          <a:bodyPr/>
          <a:lstStyle>
            <a:lvl1pPr>
              <a:defRPr/>
            </a:lvl1pPr>
          </a:lstStyle>
          <a:p>
            <a:pPr>
              <a:defRPr/>
            </a:pPr>
            <a:fld id="{CD58477B-77BA-493C-9615-ECA67AC8C973}" type="datetimeFigureOut">
              <a:rPr lang="en-US"/>
              <a:pPr>
                <a:defRPr/>
              </a:pPr>
              <a:t>4/18/2026</a:t>
            </a:fld>
            <a:endParaRPr lang="en-US"/>
          </a:p>
        </p:txBody>
      </p:sp>
      <p:sp>
        <p:nvSpPr>
          <p:cNvPr id="8" name="Footer Placeholder 4">
            <a:extLst>
              <a:ext uri="{FF2B5EF4-FFF2-40B4-BE49-F238E27FC236}">
                <a16:creationId xmlns:a16="http://schemas.microsoft.com/office/drawing/2014/main" id="{147A8B0D-EA77-3FE6-F986-84B40DB5257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CCE3DF-B1B7-D80A-256F-7A8BFD816444}"/>
              </a:ext>
            </a:extLst>
          </p:cNvPr>
          <p:cNvSpPr>
            <a:spLocks noGrp="1"/>
          </p:cNvSpPr>
          <p:nvPr>
            <p:ph type="sldNum" sz="quarter" idx="12"/>
          </p:nvPr>
        </p:nvSpPr>
        <p:spPr/>
        <p:txBody>
          <a:bodyPr/>
          <a:lstStyle>
            <a:lvl1pPr>
              <a:defRPr/>
            </a:lvl1pPr>
          </a:lstStyle>
          <a:p>
            <a:fld id="{24F34C08-BA9A-4EB2-9B20-BE5BD8C27ED9}" type="slidenum">
              <a:rPr lang="en-US" altLang="en-US"/>
              <a:pPr/>
              <a:t>‹#›</a:t>
            </a:fld>
            <a:endParaRPr lang="en-US" altLang="en-US"/>
          </a:p>
        </p:txBody>
      </p:sp>
    </p:spTree>
    <p:extLst>
      <p:ext uri="{BB962C8B-B14F-4D97-AF65-F5344CB8AC3E}">
        <p14:creationId xmlns:p14="http://schemas.microsoft.com/office/powerpoint/2010/main" val="330005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3AF1F84-8664-6F71-A7A3-7C9D4E3DD498}"/>
              </a:ext>
            </a:extLst>
          </p:cNvPr>
          <p:cNvSpPr>
            <a:spLocks noGrp="1"/>
          </p:cNvSpPr>
          <p:nvPr>
            <p:ph type="dt" sz="half" idx="10"/>
          </p:nvPr>
        </p:nvSpPr>
        <p:spPr/>
        <p:txBody>
          <a:bodyPr/>
          <a:lstStyle>
            <a:lvl1pPr>
              <a:defRPr/>
            </a:lvl1pPr>
          </a:lstStyle>
          <a:p>
            <a:pPr>
              <a:defRPr/>
            </a:pPr>
            <a:fld id="{1771B487-32FD-4CED-B7FD-F4BCD575F716}" type="datetimeFigureOut">
              <a:rPr lang="en-US"/>
              <a:pPr>
                <a:defRPr/>
              </a:pPr>
              <a:t>4/18/2026</a:t>
            </a:fld>
            <a:endParaRPr lang="en-US"/>
          </a:p>
        </p:txBody>
      </p:sp>
      <p:sp>
        <p:nvSpPr>
          <p:cNvPr id="4" name="Footer Placeholder 4">
            <a:extLst>
              <a:ext uri="{FF2B5EF4-FFF2-40B4-BE49-F238E27FC236}">
                <a16:creationId xmlns:a16="http://schemas.microsoft.com/office/drawing/2014/main" id="{4CD18F40-2502-8A7A-1097-C9DB35527A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137826-4CE5-6A81-88F1-F53F4E173A5D}"/>
              </a:ext>
            </a:extLst>
          </p:cNvPr>
          <p:cNvSpPr>
            <a:spLocks noGrp="1"/>
          </p:cNvSpPr>
          <p:nvPr>
            <p:ph type="sldNum" sz="quarter" idx="12"/>
          </p:nvPr>
        </p:nvSpPr>
        <p:spPr/>
        <p:txBody>
          <a:bodyPr/>
          <a:lstStyle>
            <a:lvl1pPr>
              <a:defRPr/>
            </a:lvl1pPr>
          </a:lstStyle>
          <a:p>
            <a:fld id="{A4F1385E-A8CF-44E9-877C-C52E9D7DCD52}" type="slidenum">
              <a:rPr lang="en-US" altLang="en-US"/>
              <a:pPr/>
              <a:t>‹#›</a:t>
            </a:fld>
            <a:endParaRPr lang="en-US" altLang="en-US"/>
          </a:p>
        </p:txBody>
      </p:sp>
    </p:spTree>
    <p:extLst>
      <p:ext uri="{BB962C8B-B14F-4D97-AF65-F5344CB8AC3E}">
        <p14:creationId xmlns:p14="http://schemas.microsoft.com/office/powerpoint/2010/main" val="167897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5CC403-4D59-99C2-ADB2-60076E3C96C8}"/>
              </a:ext>
            </a:extLst>
          </p:cNvPr>
          <p:cNvSpPr>
            <a:spLocks noGrp="1"/>
          </p:cNvSpPr>
          <p:nvPr>
            <p:ph type="dt" sz="half" idx="10"/>
          </p:nvPr>
        </p:nvSpPr>
        <p:spPr/>
        <p:txBody>
          <a:bodyPr/>
          <a:lstStyle>
            <a:lvl1pPr>
              <a:defRPr/>
            </a:lvl1pPr>
          </a:lstStyle>
          <a:p>
            <a:pPr>
              <a:defRPr/>
            </a:pPr>
            <a:fld id="{9E042211-47FE-42AB-A4F7-56EB9F162B96}" type="datetimeFigureOut">
              <a:rPr lang="en-US"/>
              <a:pPr>
                <a:defRPr/>
              </a:pPr>
              <a:t>4/18/2026</a:t>
            </a:fld>
            <a:endParaRPr lang="en-US"/>
          </a:p>
        </p:txBody>
      </p:sp>
      <p:sp>
        <p:nvSpPr>
          <p:cNvPr id="3" name="Footer Placeholder 4">
            <a:extLst>
              <a:ext uri="{FF2B5EF4-FFF2-40B4-BE49-F238E27FC236}">
                <a16:creationId xmlns:a16="http://schemas.microsoft.com/office/drawing/2014/main" id="{C99CB75B-19ED-4744-9AEF-2D19338D670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007130D-A51B-502D-56E5-FCB1FB9C4C45}"/>
              </a:ext>
            </a:extLst>
          </p:cNvPr>
          <p:cNvSpPr>
            <a:spLocks noGrp="1"/>
          </p:cNvSpPr>
          <p:nvPr>
            <p:ph type="sldNum" sz="quarter" idx="12"/>
          </p:nvPr>
        </p:nvSpPr>
        <p:spPr/>
        <p:txBody>
          <a:bodyPr/>
          <a:lstStyle>
            <a:lvl1pPr>
              <a:defRPr/>
            </a:lvl1pPr>
          </a:lstStyle>
          <a:p>
            <a:fld id="{224A0ACF-1CB2-49EA-A3A6-163FB3D1A00E}" type="slidenum">
              <a:rPr lang="en-US" altLang="en-US"/>
              <a:pPr/>
              <a:t>‹#›</a:t>
            </a:fld>
            <a:endParaRPr lang="en-US" altLang="en-US"/>
          </a:p>
        </p:txBody>
      </p:sp>
    </p:spTree>
    <p:extLst>
      <p:ext uri="{BB962C8B-B14F-4D97-AF65-F5344CB8AC3E}">
        <p14:creationId xmlns:p14="http://schemas.microsoft.com/office/powerpoint/2010/main" val="185291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2CED47-ED1F-AFA2-6B03-6BCF66A019CD}"/>
              </a:ext>
            </a:extLst>
          </p:cNvPr>
          <p:cNvSpPr>
            <a:spLocks noGrp="1"/>
          </p:cNvSpPr>
          <p:nvPr>
            <p:ph type="dt" sz="half" idx="10"/>
          </p:nvPr>
        </p:nvSpPr>
        <p:spPr/>
        <p:txBody>
          <a:bodyPr/>
          <a:lstStyle>
            <a:lvl1pPr>
              <a:defRPr/>
            </a:lvl1pPr>
          </a:lstStyle>
          <a:p>
            <a:pPr>
              <a:defRPr/>
            </a:pPr>
            <a:fld id="{CC32292B-4C9E-4A27-B35A-AC07CAE15BCE}" type="datetimeFigureOut">
              <a:rPr lang="en-US"/>
              <a:pPr>
                <a:defRPr/>
              </a:pPr>
              <a:t>4/18/2026</a:t>
            </a:fld>
            <a:endParaRPr lang="en-US"/>
          </a:p>
        </p:txBody>
      </p:sp>
      <p:sp>
        <p:nvSpPr>
          <p:cNvPr id="6" name="Footer Placeholder 4">
            <a:extLst>
              <a:ext uri="{FF2B5EF4-FFF2-40B4-BE49-F238E27FC236}">
                <a16:creationId xmlns:a16="http://schemas.microsoft.com/office/drawing/2014/main" id="{C471BAC2-93A2-5172-8CF5-BE822D8999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0663EF-E5E0-4F1F-577C-D9D36034EE26}"/>
              </a:ext>
            </a:extLst>
          </p:cNvPr>
          <p:cNvSpPr>
            <a:spLocks noGrp="1"/>
          </p:cNvSpPr>
          <p:nvPr>
            <p:ph type="sldNum" sz="quarter" idx="12"/>
          </p:nvPr>
        </p:nvSpPr>
        <p:spPr/>
        <p:txBody>
          <a:bodyPr/>
          <a:lstStyle>
            <a:lvl1pPr>
              <a:defRPr/>
            </a:lvl1pPr>
          </a:lstStyle>
          <a:p>
            <a:fld id="{F7BA3235-0F6B-42A7-AAC4-7F3EF8256CFB}" type="slidenum">
              <a:rPr lang="en-US" altLang="en-US"/>
              <a:pPr/>
              <a:t>‹#›</a:t>
            </a:fld>
            <a:endParaRPr lang="en-US" altLang="en-US"/>
          </a:p>
        </p:txBody>
      </p:sp>
    </p:spTree>
    <p:extLst>
      <p:ext uri="{BB962C8B-B14F-4D97-AF65-F5344CB8AC3E}">
        <p14:creationId xmlns:p14="http://schemas.microsoft.com/office/powerpoint/2010/main" val="130837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C0B938-E296-B1FA-7617-0F88D97A21EE}"/>
              </a:ext>
            </a:extLst>
          </p:cNvPr>
          <p:cNvSpPr>
            <a:spLocks noGrp="1"/>
          </p:cNvSpPr>
          <p:nvPr>
            <p:ph type="dt" sz="half" idx="10"/>
          </p:nvPr>
        </p:nvSpPr>
        <p:spPr/>
        <p:txBody>
          <a:bodyPr/>
          <a:lstStyle>
            <a:lvl1pPr>
              <a:defRPr/>
            </a:lvl1pPr>
          </a:lstStyle>
          <a:p>
            <a:pPr>
              <a:defRPr/>
            </a:pPr>
            <a:fld id="{A75DB6BF-E27A-4353-AAE1-0B0FD86945D8}" type="datetimeFigureOut">
              <a:rPr lang="en-US"/>
              <a:pPr>
                <a:defRPr/>
              </a:pPr>
              <a:t>4/18/2026</a:t>
            </a:fld>
            <a:endParaRPr lang="en-US"/>
          </a:p>
        </p:txBody>
      </p:sp>
      <p:sp>
        <p:nvSpPr>
          <p:cNvPr id="6" name="Footer Placeholder 4">
            <a:extLst>
              <a:ext uri="{FF2B5EF4-FFF2-40B4-BE49-F238E27FC236}">
                <a16:creationId xmlns:a16="http://schemas.microsoft.com/office/drawing/2014/main" id="{6C00545F-2C1D-EDB2-57C1-A058E23334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EEB835-0CB1-DFF4-FCF6-E0C5B4249754}"/>
              </a:ext>
            </a:extLst>
          </p:cNvPr>
          <p:cNvSpPr>
            <a:spLocks noGrp="1"/>
          </p:cNvSpPr>
          <p:nvPr>
            <p:ph type="sldNum" sz="quarter" idx="12"/>
          </p:nvPr>
        </p:nvSpPr>
        <p:spPr/>
        <p:txBody>
          <a:bodyPr/>
          <a:lstStyle>
            <a:lvl1pPr>
              <a:defRPr/>
            </a:lvl1pPr>
          </a:lstStyle>
          <a:p>
            <a:fld id="{216CB5FD-154E-48B9-A49E-ECA4A58C96E8}" type="slidenum">
              <a:rPr lang="en-US" altLang="en-US"/>
              <a:pPr/>
              <a:t>‹#›</a:t>
            </a:fld>
            <a:endParaRPr lang="en-US" altLang="en-US"/>
          </a:p>
        </p:txBody>
      </p:sp>
    </p:spTree>
    <p:extLst>
      <p:ext uri="{BB962C8B-B14F-4D97-AF65-F5344CB8AC3E}">
        <p14:creationId xmlns:p14="http://schemas.microsoft.com/office/powerpoint/2010/main" val="256181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62ED66C-6BC7-239B-7565-ACE221D9541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4A19CE-F831-C460-8B69-5092F96C9F3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76E2AAB-1525-E112-251B-912147B0FB5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26EA41A-7E4A-4536-A396-6B570BEA59B8}" type="datetimeFigureOut">
              <a:rPr lang="en-US"/>
              <a:pPr>
                <a:defRPr/>
              </a:pPr>
              <a:t>4/18/2026</a:t>
            </a:fld>
            <a:endParaRPr lang="en-US"/>
          </a:p>
        </p:txBody>
      </p:sp>
      <p:sp>
        <p:nvSpPr>
          <p:cNvPr id="5" name="Footer Placeholder 4">
            <a:extLst>
              <a:ext uri="{FF2B5EF4-FFF2-40B4-BE49-F238E27FC236}">
                <a16:creationId xmlns:a16="http://schemas.microsoft.com/office/drawing/2014/main" id="{D3E79511-D8C6-0034-3EDE-F3CFBB31632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590DFF1-6515-4796-0B79-A45EB334C47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6FFDF0B-1075-4622-957C-82FAE43159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drnstewartblog.wordpress.com/tag/christ/"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A4835F6-81E2-9928-9BEA-4AF4435CE6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29576E-26EC-23CF-2E20-AADA61251F12}"/>
              </a:ext>
            </a:extLst>
          </p:cNvPr>
          <p:cNvSpPr txBox="1"/>
          <p:nvPr/>
        </p:nvSpPr>
        <p:spPr>
          <a:xfrm>
            <a:off x="4038600" y="5257800"/>
            <a:ext cx="3657600" cy="615553"/>
          </a:xfrm>
          <a:prstGeom prst="rect">
            <a:avLst/>
          </a:prstGeom>
          <a:solidFill>
            <a:schemeClr val="tx1"/>
          </a:solidFill>
        </p:spPr>
        <p:txBody>
          <a:bodyPr wrap="square" rtlCol="0">
            <a:spAutoFit/>
          </a:bodyPr>
          <a:lstStyle/>
          <a:p>
            <a:r>
              <a:rPr lang="en-US" sz="3400" b="1" dirty="0">
                <a:solidFill>
                  <a:schemeClr val="bg1"/>
                </a:solidFill>
              </a:rPr>
              <a:t>Philippians 4:6-9</a:t>
            </a:r>
          </a:p>
        </p:txBody>
      </p:sp>
      <p:pic>
        <p:nvPicPr>
          <p:cNvPr id="3" name="Picture 2" descr="A person and person standing together&#10;&#10;AI-generated content may be incorrect.">
            <a:extLst>
              <a:ext uri="{FF2B5EF4-FFF2-40B4-BE49-F238E27FC236}">
                <a16:creationId xmlns:a16="http://schemas.microsoft.com/office/drawing/2014/main" id="{E3D4779D-5FFB-F0D8-C0E3-B9DD6804E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262" y="142415"/>
            <a:ext cx="1867003" cy="2179716"/>
          </a:xfrm>
          <a:prstGeom prst="ellipse">
            <a:avLst/>
          </a:prstGeom>
          <a:ln>
            <a:noFill/>
          </a:ln>
          <a:effectLst>
            <a:softEdge rad="112500"/>
          </a:effectLst>
        </p:spPr>
      </p:pic>
      <p:sp>
        <p:nvSpPr>
          <p:cNvPr id="5" name="TextBox 4">
            <a:extLst>
              <a:ext uri="{FF2B5EF4-FFF2-40B4-BE49-F238E27FC236}">
                <a16:creationId xmlns:a16="http://schemas.microsoft.com/office/drawing/2014/main" id="{A046BE71-17E7-29BB-0AB3-4552B87AB552}"/>
              </a:ext>
            </a:extLst>
          </p:cNvPr>
          <p:cNvSpPr txBox="1"/>
          <p:nvPr/>
        </p:nvSpPr>
        <p:spPr>
          <a:xfrm>
            <a:off x="381000" y="5273188"/>
            <a:ext cx="3276600" cy="1200329"/>
          </a:xfrm>
          <a:prstGeom prst="rect">
            <a:avLst/>
          </a:prstGeom>
          <a:noFill/>
        </p:spPr>
        <p:txBody>
          <a:bodyPr wrap="square">
            <a:spAutoFit/>
          </a:bodyPr>
          <a:lstStyle/>
          <a:p>
            <a:r>
              <a:rPr lang="en-US" sz="1800" b="1" dirty="0">
                <a:solidFill>
                  <a:schemeClr val="bg1"/>
                </a:solidFill>
              </a:rPr>
              <a:t>Charity Community Church</a:t>
            </a:r>
          </a:p>
          <a:p>
            <a:r>
              <a:rPr lang="en-US" sz="1800" b="1" dirty="0">
                <a:solidFill>
                  <a:schemeClr val="bg1"/>
                </a:solidFill>
              </a:rPr>
              <a:t>Worship time: 11am</a:t>
            </a:r>
          </a:p>
          <a:p>
            <a:r>
              <a:rPr lang="en-US" b="1" dirty="0">
                <a:solidFill>
                  <a:schemeClr val="bg1"/>
                </a:solidFill>
              </a:rPr>
              <a:t>1950 Old Cuthbert Road, Cherry Hill, NJ 08034</a:t>
            </a:r>
            <a:endParaRPr lang="en-US" sz="1800" b="1" dirty="0">
              <a:solidFill>
                <a:schemeClr val="bg1"/>
              </a:solidFill>
            </a:endParaRPr>
          </a:p>
        </p:txBody>
      </p:sp>
      <p:sp>
        <p:nvSpPr>
          <p:cNvPr id="6" name="TextBox 5">
            <a:extLst>
              <a:ext uri="{FF2B5EF4-FFF2-40B4-BE49-F238E27FC236}">
                <a16:creationId xmlns:a16="http://schemas.microsoft.com/office/drawing/2014/main" id="{E56854CF-BC03-A237-A71A-E402D037B076}"/>
              </a:ext>
            </a:extLst>
          </p:cNvPr>
          <p:cNvSpPr txBox="1"/>
          <p:nvPr/>
        </p:nvSpPr>
        <p:spPr>
          <a:xfrm>
            <a:off x="533400" y="228600"/>
            <a:ext cx="4339650" cy="954107"/>
          </a:xfrm>
          <a:prstGeom prst="rect">
            <a:avLst/>
          </a:prstGeom>
          <a:noFill/>
        </p:spPr>
        <p:txBody>
          <a:bodyPr wrap="none" rtlCol="0">
            <a:spAutoFit/>
          </a:bodyPr>
          <a:lstStyle/>
          <a:p>
            <a:r>
              <a:rPr lang="en-US" sz="2800" b="1" dirty="0">
                <a:solidFill>
                  <a:schemeClr val="bg1"/>
                </a:solidFill>
              </a:rPr>
              <a:t>Join us this Sunday for </a:t>
            </a:r>
          </a:p>
          <a:p>
            <a:r>
              <a:rPr lang="en-US" sz="2800" b="1" dirty="0">
                <a:solidFill>
                  <a:schemeClr val="bg1"/>
                </a:solidFill>
              </a:rPr>
              <a:t>Family and Friends Day!</a:t>
            </a:r>
          </a:p>
        </p:txBody>
      </p:sp>
    </p:spTree>
    <p:custDataLst>
      <p:tags r:id="rId1"/>
    </p:custDataLst>
    <p:extLst>
      <p:ext uri="{BB962C8B-B14F-4D97-AF65-F5344CB8AC3E}">
        <p14:creationId xmlns:p14="http://schemas.microsoft.com/office/powerpoint/2010/main" val="277045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8A1CA7F-A09B-44C7-7CC2-C77A7F6A0E00}"/>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6D2E37AA-4FD7-A7B2-9659-2389F32C02B8}"/>
              </a:ext>
            </a:extLst>
          </p:cNvPr>
          <p:cNvSpPr>
            <a:spLocks noGrp="1"/>
          </p:cNvSpPr>
          <p:nvPr>
            <p:ph type="title"/>
          </p:nvPr>
        </p:nvSpPr>
        <p:spPr>
          <a:xfrm>
            <a:off x="457200" y="381000"/>
            <a:ext cx="8229600" cy="304800"/>
          </a:xfrm>
        </p:spPr>
        <p:txBody>
          <a:bodyPr/>
          <a:lstStyle/>
          <a:p>
            <a:r>
              <a:rPr lang="en-US" sz="4000" b="1" dirty="0">
                <a:solidFill>
                  <a:schemeClr val="bg1"/>
                </a:solidFill>
              </a:rPr>
              <a:t>Believers can have Peace</a:t>
            </a:r>
            <a:endParaRPr lang="en-US" altLang="en-US" sz="4000" b="1" dirty="0">
              <a:solidFill>
                <a:schemeClr val="bg1"/>
              </a:solidFill>
            </a:endParaRPr>
          </a:p>
        </p:txBody>
      </p:sp>
      <p:sp>
        <p:nvSpPr>
          <p:cNvPr id="4099" name="Content Placeholder 2">
            <a:extLst>
              <a:ext uri="{FF2B5EF4-FFF2-40B4-BE49-F238E27FC236}">
                <a16:creationId xmlns:a16="http://schemas.microsoft.com/office/drawing/2014/main" id="{F1781703-077B-8D77-76FA-E0C7C0536618}"/>
              </a:ext>
            </a:extLst>
          </p:cNvPr>
          <p:cNvSpPr>
            <a:spLocks noGrp="1"/>
          </p:cNvSpPr>
          <p:nvPr>
            <p:ph idx="1"/>
          </p:nvPr>
        </p:nvSpPr>
        <p:spPr>
          <a:xfrm>
            <a:off x="457200" y="990600"/>
            <a:ext cx="8229600" cy="5486400"/>
          </a:xfrm>
        </p:spPr>
        <p:txBody>
          <a:bodyPr/>
          <a:lstStyle/>
          <a:p>
            <a:pPr marL="0" indent="0">
              <a:buNone/>
            </a:pPr>
            <a:r>
              <a:rPr lang="en-US" sz="3600" dirty="0">
                <a:solidFill>
                  <a:schemeClr val="bg1"/>
                </a:solidFill>
              </a:rPr>
              <a:t>Believers can have peace in situations where others could never have it, and they will not be able to understand how they have it and will wonder at it. This peace of God will act as a guard at the door of their minds and hearts, and will keep out the anxieties, worries, and disturbing thoughts that so greatly trouble those without this peace.</a:t>
            </a:r>
          </a:p>
          <a:p>
            <a:endParaRPr lang="en-US" altLang="en-US" dirty="0">
              <a:solidFill>
                <a:schemeClr val="bg1"/>
              </a:solidFill>
            </a:endParaRPr>
          </a:p>
        </p:txBody>
      </p:sp>
    </p:spTree>
    <p:custDataLst>
      <p:tags r:id="rId1"/>
    </p:custDataLst>
    <p:extLst>
      <p:ext uri="{BB962C8B-B14F-4D97-AF65-F5344CB8AC3E}">
        <p14:creationId xmlns:p14="http://schemas.microsoft.com/office/powerpoint/2010/main" val="337148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14D8241-4231-08D8-042A-3AA23C7C2A93}"/>
              </a:ext>
            </a:extLst>
          </p:cNvPr>
          <p:cNvSpPr>
            <a:spLocks noGrp="1"/>
          </p:cNvSpPr>
          <p:nvPr>
            <p:ph type="title"/>
          </p:nvPr>
        </p:nvSpPr>
        <p:spPr>
          <a:xfrm>
            <a:off x="457200" y="274638"/>
            <a:ext cx="8229600" cy="411162"/>
          </a:xfrm>
        </p:spPr>
        <p:txBody>
          <a:bodyPr/>
          <a:lstStyle/>
          <a:p>
            <a:r>
              <a:rPr lang="en-US" sz="4000" b="1" dirty="0">
                <a:solidFill>
                  <a:schemeClr val="bg1"/>
                </a:solidFill>
              </a:rPr>
              <a:t>“Think on these things”</a:t>
            </a:r>
            <a:endParaRPr lang="en-US" altLang="en-US" sz="4000" b="1" dirty="0">
              <a:solidFill>
                <a:schemeClr val="bg1"/>
              </a:solidFill>
            </a:endParaRPr>
          </a:p>
        </p:txBody>
      </p:sp>
      <p:sp>
        <p:nvSpPr>
          <p:cNvPr id="5123" name="Content Placeholder 2">
            <a:extLst>
              <a:ext uri="{FF2B5EF4-FFF2-40B4-BE49-F238E27FC236}">
                <a16:creationId xmlns:a16="http://schemas.microsoft.com/office/drawing/2014/main" id="{C4A42E37-4562-BFE6-F57C-BD378D85199C}"/>
              </a:ext>
            </a:extLst>
          </p:cNvPr>
          <p:cNvSpPr>
            <a:spLocks noGrp="1"/>
          </p:cNvSpPr>
          <p:nvPr>
            <p:ph idx="1"/>
          </p:nvPr>
        </p:nvSpPr>
        <p:spPr>
          <a:xfrm>
            <a:off x="457200" y="1219200"/>
            <a:ext cx="8229600" cy="4906963"/>
          </a:xfrm>
          <a:solidFill>
            <a:schemeClr val="tx1">
              <a:alpha val="58038"/>
            </a:schemeClr>
          </a:solidFill>
        </p:spPr>
        <p:txBody>
          <a:bodyPr/>
          <a:lstStyle/>
          <a:p>
            <a:pPr marL="0" indent="0">
              <a:buNone/>
            </a:pPr>
            <a:r>
              <a:rPr lang="en-US" sz="3600" dirty="0">
                <a:solidFill>
                  <a:schemeClr val="bg1"/>
                </a:solidFill>
              </a:rPr>
              <a:t>4:8 “Think on these things”– our mind, our thoughts are exceedingly important in the spiritual life. To a large extent they will determine our actions. Believers should have minds made new – Rom 12:2. They should set their thoughts on heavenly things – Col 3:2. They should keep their thoughts on the things of God’s Word. See Ps 1:1-2.</a:t>
            </a:r>
            <a:endParaRPr lang="en-US" altLang="en-US" sz="3600" dirty="0">
              <a:solidFill>
                <a:schemeClr val="bg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252A911-2BEC-9F21-89C7-131FAA70B340}"/>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DB1B3C64-04F4-F5A8-A766-7884076DA00F}"/>
              </a:ext>
            </a:extLst>
          </p:cNvPr>
          <p:cNvSpPr>
            <a:spLocks noGrp="1"/>
          </p:cNvSpPr>
          <p:nvPr>
            <p:ph type="title"/>
          </p:nvPr>
        </p:nvSpPr>
        <p:spPr>
          <a:xfrm>
            <a:off x="457200" y="274638"/>
            <a:ext cx="8229600" cy="411162"/>
          </a:xfrm>
        </p:spPr>
        <p:txBody>
          <a:bodyPr/>
          <a:lstStyle/>
          <a:p>
            <a:r>
              <a:rPr lang="en-US" sz="3600" b="1" dirty="0">
                <a:solidFill>
                  <a:schemeClr val="bg1"/>
                </a:solidFill>
              </a:rPr>
              <a:t>Sinful things, worldly things, evil things</a:t>
            </a:r>
            <a:endParaRPr lang="en-US" altLang="en-US" sz="3600" b="1" dirty="0">
              <a:solidFill>
                <a:schemeClr val="bg1"/>
              </a:solidFill>
            </a:endParaRPr>
          </a:p>
        </p:txBody>
      </p:sp>
      <p:sp>
        <p:nvSpPr>
          <p:cNvPr id="5123" name="Content Placeholder 2">
            <a:extLst>
              <a:ext uri="{FF2B5EF4-FFF2-40B4-BE49-F238E27FC236}">
                <a16:creationId xmlns:a16="http://schemas.microsoft.com/office/drawing/2014/main" id="{BAEAB64C-3D2D-7B3D-C463-5BF8A25CFB56}"/>
              </a:ext>
            </a:extLst>
          </p:cNvPr>
          <p:cNvSpPr>
            <a:spLocks noGrp="1"/>
          </p:cNvSpPr>
          <p:nvPr>
            <p:ph idx="1"/>
          </p:nvPr>
        </p:nvSpPr>
        <p:spPr>
          <a:xfrm>
            <a:off x="457200" y="1066800"/>
            <a:ext cx="8229600" cy="5059363"/>
          </a:xfrm>
          <a:solidFill>
            <a:schemeClr val="tx1">
              <a:alpha val="58038"/>
            </a:schemeClr>
          </a:solidFill>
        </p:spPr>
        <p:txBody>
          <a:bodyPr/>
          <a:lstStyle/>
          <a:p>
            <a:pPr marL="0" indent="0">
              <a:buNone/>
            </a:pPr>
            <a:r>
              <a:rPr lang="en-US" sz="4000" dirty="0">
                <a:solidFill>
                  <a:schemeClr val="bg1"/>
                </a:solidFill>
              </a:rPr>
              <a:t>Sinful things, worldly things, evil things are attractive to the sinful nature in us – Gal 5:16-17. If we let our thoughts dwell on such things we may be overcome with the desire for them. If our thoughts are always on true, pure, and excellent things we will be better able to reject and subdue sinful desires.</a:t>
            </a:r>
            <a:endParaRPr lang="en-US" altLang="en-US" sz="4000" dirty="0">
              <a:solidFill>
                <a:schemeClr val="bg1"/>
              </a:solidFill>
            </a:endParaRPr>
          </a:p>
        </p:txBody>
      </p:sp>
    </p:spTree>
    <p:custDataLst>
      <p:tags r:id="rId1"/>
    </p:custDataLst>
    <p:extLst>
      <p:ext uri="{BB962C8B-B14F-4D97-AF65-F5344CB8AC3E}">
        <p14:creationId xmlns:p14="http://schemas.microsoft.com/office/powerpoint/2010/main" val="2981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913AFF9-ACFF-E186-81AB-9DF4D1B5638C}"/>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1D87A9D8-8601-8AE9-2946-C40ADA7FBCEE}"/>
              </a:ext>
            </a:extLst>
          </p:cNvPr>
          <p:cNvSpPr>
            <a:spLocks noGrp="1"/>
          </p:cNvSpPr>
          <p:nvPr>
            <p:ph type="title"/>
          </p:nvPr>
        </p:nvSpPr>
        <p:spPr>
          <a:xfrm>
            <a:off x="457200" y="274638"/>
            <a:ext cx="8229600" cy="411162"/>
          </a:xfrm>
        </p:spPr>
        <p:txBody>
          <a:bodyPr/>
          <a:lstStyle/>
          <a:p>
            <a:r>
              <a:rPr lang="en-US" sz="4000" b="1" dirty="0">
                <a:solidFill>
                  <a:schemeClr val="bg1"/>
                </a:solidFill>
              </a:rPr>
              <a:t>We should be very Careful</a:t>
            </a:r>
            <a:endParaRPr lang="en-US" altLang="en-US" sz="4000" b="1" dirty="0">
              <a:solidFill>
                <a:schemeClr val="bg1"/>
              </a:solidFill>
            </a:endParaRPr>
          </a:p>
        </p:txBody>
      </p:sp>
      <p:sp>
        <p:nvSpPr>
          <p:cNvPr id="5123" name="Content Placeholder 2">
            <a:extLst>
              <a:ext uri="{FF2B5EF4-FFF2-40B4-BE49-F238E27FC236}">
                <a16:creationId xmlns:a16="http://schemas.microsoft.com/office/drawing/2014/main" id="{5CBC8A45-4980-F7F6-D6DA-13319EA1FB98}"/>
              </a:ext>
            </a:extLst>
          </p:cNvPr>
          <p:cNvSpPr>
            <a:spLocks noGrp="1"/>
          </p:cNvSpPr>
          <p:nvPr>
            <p:ph idx="1"/>
          </p:nvPr>
        </p:nvSpPr>
        <p:spPr>
          <a:solidFill>
            <a:schemeClr val="tx1">
              <a:alpha val="58038"/>
            </a:schemeClr>
          </a:solidFill>
        </p:spPr>
        <p:txBody>
          <a:bodyPr/>
          <a:lstStyle/>
          <a:p>
            <a:r>
              <a:rPr lang="en-US" sz="4000" dirty="0">
                <a:solidFill>
                  <a:schemeClr val="bg1"/>
                </a:solidFill>
              </a:rPr>
              <a:t>So, we should be very careful what we read, what things we watch, what kind of music we listen to, where we allow our imaginations to take us. If we fill our minds with things unworthy for believers in Christ we may soon be living lives unworthy of Christ.</a:t>
            </a:r>
          </a:p>
          <a:p>
            <a:endParaRPr lang="en-US" altLang="en-US" dirty="0">
              <a:solidFill>
                <a:schemeClr val="bg1"/>
              </a:solidFill>
            </a:endParaRPr>
          </a:p>
        </p:txBody>
      </p:sp>
    </p:spTree>
    <p:custDataLst>
      <p:tags r:id="rId1"/>
    </p:custDataLst>
    <p:extLst>
      <p:ext uri="{BB962C8B-B14F-4D97-AF65-F5344CB8AC3E}">
        <p14:creationId xmlns:p14="http://schemas.microsoft.com/office/powerpoint/2010/main" val="58440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F0494E57-5BA3-D19F-F00F-93A815EDB9DE}"/>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A55FDE22-92A0-1B96-28D5-5BB57501BADE}"/>
              </a:ext>
            </a:extLst>
          </p:cNvPr>
          <p:cNvSpPr>
            <a:spLocks noGrp="1"/>
          </p:cNvSpPr>
          <p:nvPr>
            <p:ph type="title"/>
          </p:nvPr>
        </p:nvSpPr>
        <p:spPr>
          <a:xfrm>
            <a:off x="457200" y="274638"/>
            <a:ext cx="8229600" cy="411162"/>
          </a:xfrm>
        </p:spPr>
        <p:txBody>
          <a:bodyPr/>
          <a:lstStyle/>
          <a:p>
            <a:r>
              <a:rPr lang="en-US" sz="4000" b="1" dirty="0">
                <a:solidFill>
                  <a:schemeClr val="bg1"/>
                </a:solidFill>
              </a:rPr>
              <a:t>Paul forth as an Example</a:t>
            </a:r>
            <a:endParaRPr lang="en-US" altLang="en-US" sz="4000" b="1" dirty="0">
              <a:solidFill>
                <a:schemeClr val="bg1"/>
              </a:solidFill>
            </a:endParaRPr>
          </a:p>
        </p:txBody>
      </p:sp>
      <p:sp>
        <p:nvSpPr>
          <p:cNvPr id="5123" name="Content Placeholder 2">
            <a:extLst>
              <a:ext uri="{FF2B5EF4-FFF2-40B4-BE49-F238E27FC236}">
                <a16:creationId xmlns:a16="http://schemas.microsoft.com/office/drawing/2014/main" id="{2FDD60AB-5525-5D17-16E0-CC379FE12567}"/>
              </a:ext>
            </a:extLst>
          </p:cNvPr>
          <p:cNvSpPr>
            <a:spLocks noGrp="1"/>
          </p:cNvSpPr>
          <p:nvPr>
            <p:ph idx="1"/>
          </p:nvPr>
        </p:nvSpPr>
        <p:spPr>
          <a:xfrm>
            <a:off x="457200" y="1143000"/>
            <a:ext cx="8229600" cy="4983163"/>
          </a:xfrm>
          <a:solidFill>
            <a:schemeClr val="tx1">
              <a:alpha val="58038"/>
            </a:schemeClr>
          </a:solidFill>
        </p:spPr>
        <p:txBody>
          <a:bodyPr/>
          <a:lstStyle/>
          <a:p>
            <a:pPr marL="0" indent="0">
              <a:buNone/>
            </a:pPr>
            <a:r>
              <a:rPr lang="en-US" dirty="0">
                <a:solidFill>
                  <a:schemeClr val="bg1"/>
                </a:solidFill>
              </a:rPr>
              <a:t>4:9 God set Paul forth as an example to believers. We can learn from him what we should think, believe and practice – Phil 3:17.</a:t>
            </a:r>
          </a:p>
          <a:p>
            <a:pPr marL="0" indent="0">
              <a:buNone/>
            </a:pPr>
            <a:r>
              <a:rPr lang="en-US" dirty="0">
                <a:solidFill>
                  <a:schemeClr val="bg1"/>
                </a:solidFill>
              </a:rPr>
              <a:t> </a:t>
            </a:r>
          </a:p>
          <a:p>
            <a:pPr marL="0" indent="0">
              <a:buNone/>
            </a:pPr>
            <a:r>
              <a:rPr lang="en-US" dirty="0">
                <a:solidFill>
                  <a:schemeClr val="bg1"/>
                </a:solidFill>
              </a:rPr>
              <a:t>“God of peace”– Rom 15:33; 16:20; 1 Thess 5:23; Heb 13:20. Only if the God of peace is with us can we have the peace of God in us – v 17.</a:t>
            </a:r>
          </a:p>
          <a:p>
            <a:endParaRPr lang="en-US" altLang="en-US" dirty="0">
              <a:solidFill>
                <a:schemeClr val="bg1"/>
              </a:solidFill>
            </a:endParaRPr>
          </a:p>
        </p:txBody>
      </p:sp>
    </p:spTree>
    <p:custDataLst>
      <p:tags r:id="rId1"/>
    </p:custDataLst>
    <p:extLst>
      <p:ext uri="{BB962C8B-B14F-4D97-AF65-F5344CB8AC3E}">
        <p14:creationId xmlns:p14="http://schemas.microsoft.com/office/powerpoint/2010/main" val="23731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AC6480A-F94F-F5B6-8027-7A23F43CEC87}"/>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2ACF76C6-EF3B-2838-F6EC-813FD55964BB}"/>
              </a:ext>
            </a:extLst>
          </p:cNvPr>
          <p:cNvSpPr>
            <a:spLocks noGrp="1"/>
          </p:cNvSpPr>
          <p:nvPr>
            <p:ph type="title"/>
          </p:nvPr>
        </p:nvSpPr>
        <p:spPr>
          <a:xfrm>
            <a:off x="457200" y="274638"/>
            <a:ext cx="8229600" cy="411162"/>
          </a:xfrm>
        </p:spPr>
        <p:txBody>
          <a:bodyPr/>
          <a:lstStyle/>
          <a:p>
            <a:endParaRPr lang="en-US" altLang="en-US" sz="1600">
              <a:solidFill>
                <a:schemeClr val="bg1"/>
              </a:solidFill>
            </a:endParaRPr>
          </a:p>
        </p:txBody>
      </p:sp>
      <p:sp>
        <p:nvSpPr>
          <p:cNvPr id="5123" name="Content Placeholder 2">
            <a:extLst>
              <a:ext uri="{FF2B5EF4-FFF2-40B4-BE49-F238E27FC236}">
                <a16:creationId xmlns:a16="http://schemas.microsoft.com/office/drawing/2014/main" id="{D7CE5998-DDB0-6751-892A-D9E49470EDF6}"/>
              </a:ext>
            </a:extLst>
          </p:cNvPr>
          <p:cNvSpPr>
            <a:spLocks noGrp="1"/>
          </p:cNvSpPr>
          <p:nvPr>
            <p:ph idx="1"/>
          </p:nvPr>
        </p:nvSpPr>
        <p:spPr>
          <a:xfrm>
            <a:off x="266700" y="152400"/>
            <a:ext cx="8610600" cy="6202362"/>
          </a:xfrm>
          <a:solidFill>
            <a:schemeClr val="tx1">
              <a:alpha val="58038"/>
            </a:schemeClr>
          </a:solidFill>
        </p:spPr>
        <p:txBody>
          <a:bodyPr/>
          <a:lstStyle/>
          <a:p>
            <a:pPr marL="0" indent="0">
              <a:buNone/>
            </a:pPr>
            <a:r>
              <a:rPr lang="en-US" sz="4000" b="1" dirty="0">
                <a:solidFill>
                  <a:schemeClr val="bg1"/>
                </a:solidFill>
              </a:rPr>
              <a:t>So, how do we renew our minds? </a:t>
            </a:r>
          </a:p>
          <a:p>
            <a:pPr lvl="0"/>
            <a:r>
              <a:rPr lang="en-US" dirty="0">
                <a:solidFill>
                  <a:schemeClr val="bg1"/>
                </a:solidFill>
              </a:rPr>
              <a:t>Immerse yourself in Scripture. The Bible isn’t just information; it’s transformation. </a:t>
            </a:r>
          </a:p>
          <a:p>
            <a:pPr lvl="0"/>
            <a:r>
              <a:rPr lang="en-US" dirty="0">
                <a:solidFill>
                  <a:schemeClr val="bg1"/>
                </a:solidFill>
              </a:rPr>
              <a:t>Meditate on God’s Word. Think deeply about it. Turn it over in your mind. Let it sink in. </a:t>
            </a:r>
          </a:p>
          <a:p>
            <a:pPr lvl="0"/>
            <a:r>
              <a:rPr lang="en-US" dirty="0">
                <a:solidFill>
                  <a:schemeClr val="bg1"/>
                </a:solidFill>
              </a:rPr>
              <a:t>Speak truth out loud. Declare Scripture over your life. Hearing truth strengthens faith. </a:t>
            </a:r>
          </a:p>
          <a:p>
            <a:pPr lvl="0"/>
            <a:r>
              <a:rPr lang="en-US" dirty="0">
                <a:solidFill>
                  <a:schemeClr val="bg1"/>
                </a:solidFill>
              </a:rPr>
              <a:t>Capture rogue thoughts. When a thought doesn’t align with God’s truth, take it captive.</a:t>
            </a:r>
          </a:p>
          <a:p>
            <a:pPr lvl="0"/>
            <a:r>
              <a:rPr lang="en-US" dirty="0">
                <a:solidFill>
                  <a:schemeClr val="bg1"/>
                </a:solidFill>
              </a:rPr>
              <a:t>Pray for transformation. Ask God to help you see situations, people, and yourself as He does.</a:t>
            </a:r>
            <a:endParaRPr lang="en-US" altLang="en-US" dirty="0">
              <a:solidFill>
                <a:schemeClr val="bg1"/>
              </a:solidFill>
            </a:endParaRPr>
          </a:p>
        </p:txBody>
      </p:sp>
    </p:spTree>
    <p:custDataLst>
      <p:tags r:id="rId1"/>
    </p:custDataLst>
    <p:extLst>
      <p:ext uri="{BB962C8B-B14F-4D97-AF65-F5344CB8AC3E}">
        <p14:creationId xmlns:p14="http://schemas.microsoft.com/office/powerpoint/2010/main" val="300226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additive="base">
                                        <p:cTn id="7"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additive="base">
                                        <p:cTn id="25"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F73A6BD7-9E1D-4CE6-0507-4B7661062745}"/>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E13F485E-CAE8-172A-91DD-D783EAE1BC7E}"/>
              </a:ext>
            </a:extLst>
          </p:cNvPr>
          <p:cNvSpPr>
            <a:spLocks noGrp="1"/>
          </p:cNvSpPr>
          <p:nvPr>
            <p:ph type="title"/>
          </p:nvPr>
        </p:nvSpPr>
        <p:spPr>
          <a:xfrm>
            <a:off x="457200" y="274638"/>
            <a:ext cx="8229600" cy="411162"/>
          </a:xfrm>
        </p:spPr>
        <p:txBody>
          <a:bodyPr/>
          <a:lstStyle/>
          <a:p>
            <a:endParaRPr lang="en-US" altLang="en-US" sz="1600">
              <a:solidFill>
                <a:schemeClr val="bg1"/>
              </a:solidFill>
            </a:endParaRPr>
          </a:p>
        </p:txBody>
      </p:sp>
      <p:pic>
        <p:nvPicPr>
          <p:cNvPr id="3" name="Content Placeholder 2">
            <a:extLst>
              <a:ext uri="{FF2B5EF4-FFF2-40B4-BE49-F238E27FC236}">
                <a16:creationId xmlns:a16="http://schemas.microsoft.com/office/drawing/2014/main" id="{00405E7B-62DB-ECF6-9EDD-D889D490786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0" y="53182"/>
            <a:ext cx="9144000" cy="6728618"/>
          </a:xfrm>
          <a:prstGeom prst="rect">
            <a:avLst/>
          </a:prstGeom>
          <a:solidFill>
            <a:prstClr val="black">
              <a:alpha val="58038"/>
            </a:prstClr>
          </a:solid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8600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82294F5B-DE70-BF16-1EBB-83F0AD24C083}"/>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FF2E14C3-954E-20BC-CEF1-484F089F9E28}"/>
              </a:ext>
            </a:extLst>
          </p:cNvPr>
          <p:cNvSpPr>
            <a:spLocks noGrp="1"/>
          </p:cNvSpPr>
          <p:nvPr>
            <p:ph type="title"/>
          </p:nvPr>
        </p:nvSpPr>
        <p:spPr>
          <a:xfrm>
            <a:off x="457200" y="274638"/>
            <a:ext cx="8229600" cy="411162"/>
          </a:xfrm>
        </p:spPr>
        <p:txBody>
          <a:bodyPr/>
          <a:lstStyle/>
          <a:p>
            <a:endParaRPr lang="en-US" altLang="en-US" sz="1600">
              <a:solidFill>
                <a:schemeClr val="bg1"/>
              </a:solidFill>
            </a:endParaRPr>
          </a:p>
        </p:txBody>
      </p:sp>
      <p:pic>
        <p:nvPicPr>
          <p:cNvPr id="5" name="Content Placeholder 4">
            <a:extLst>
              <a:ext uri="{FF2B5EF4-FFF2-40B4-BE49-F238E27FC236}">
                <a16:creationId xmlns:a16="http://schemas.microsoft.com/office/drawing/2014/main" id="{621B4609-21E4-7543-200E-B89F21DA838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0" y="50006"/>
            <a:ext cx="9144000" cy="680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8669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8120D8-EB62-9B6E-257D-DD6741B84997}"/>
              </a:ext>
            </a:extLst>
          </p:cNvPr>
          <p:cNvSpPr txBox="1"/>
          <p:nvPr/>
        </p:nvSpPr>
        <p:spPr>
          <a:xfrm>
            <a:off x="4038600" y="5257800"/>
            <a:ext cx="3657600" cy="615553"/>
          </a:xfrm>
          <a:prstGeom prst="rect">
            <a:avLst/>
          </a:prstGeom>
          <a:solidFill>
            <a:schemeClr val="tx1"/>
          </a:solidFill>
        </p:spPr>
        <p:txBody>
          <a:bodyPr wrap="square" rtlCol="0">
            <a:spAutoFit/>
          </a:bodyPr>
          <a:lstStyle/>
          <a:p>
            <a:r>
              <a:rPr lang="en-US" sz="3400" b="1" dirty="0">
                <a:solidFill>
                  <a:schemeClr val="bg1"/>
                </a:solidFill>
              </a:rPr>
              <a:t>Philippians 4:6-9</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A4ACC44-F15B-A5F9-603F-F947C5D6565D}"/>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75D4CDDA-5FBE-BB41-188B-D369D74BDC3A}"/>
              </a:ext>
            </a:extLst>
          </p:cNvPr>
          <p:cNvSpPr>
            <a:spLocks noGrp="1"/>
          </p:cNvSpPr>
          <p:nvPr>
            <p:ph type="title"/>
          </p:nvPr>
        </p:nvSpPr>
        <p:spPr>
          <a:xfrm>
            <a:off x="457200" y="274638"/>
            <a:ext cx="8229600" cy="411162"/>
          </a:xfrm>
        </p:spPr>
        <p:txBody>
          <a:bodyPr/>
          <a:lstStyle/>
          <a:p>
            <a:endParaRPr lang="en-US" altLang="en-US" sz="1600">
              <a:solidFill>
                <a:schemeClr val="bg1"/>
              </a:solidFill>
            </a:endParaRPr>
          </a:p>
        </p:txBody>
      </p:sp>
      <p:sp>
        <p:nvSpPr>
          <p:cNvPr id="2" name="Content Placeholder 1">
            <a:extLst>
              <a:ext uri="{FF2B5EF4-FFF2-40B4-BE49-F238E27FC236}">
                <a16:creationId xmlns:a16="http://schemas.microsoft.com/office/drawing/2014/main" id="{965A1936-4AF8-8512-D071-CC153F301911}"/>
              </a:ext>
            </a:extLst>
          </p:cNvPr>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33902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8D8E6FA-3062-E20F-312F-32721C10A341}"/>
              </a:ext>
            </a:extLst>
          </p:cNvPr>
          <p:cNvSpPr>
            <a:spLocks noGrp="1"/>
          </p:cNvSpPr>
          <p:nvPr>
            <p:ph type="title"/>
          </p:nvPr>
        </p:nvSpPr>
        <p:spPr>
          <a:xfrm>
            <a:off x="2971800" y="274638"/>
            <a:ext cx="5715000" cy="1143000"/>
          </a:xfrm>
        </p:spPr>
        <p:txBody>
          <a:bodyPr/>
          <a:lstStyle/>
          <a:p>
            <a:r>
              <a:rPr lang="en-US" altLang="en-US" sz="5000" b="1" dirty="0">
                <a:solidFill>
                  <a:schemeClr val="bg1"/>
                </a:solidFill>
              </a:rPr>
              <a:t>Introduction</a:t>
            </a:r>
          </a:p>
        </p:txBody>
      </p:sp>
      <p:sp>
        <p:nvSpPr>
          <p:cNvPr id="2051" name="Content Placeholder 2">
            <a:extLst>
              <a:ext uri="{FF2B5EF4-FFF2-40B4-BE49-F238E27FC236}">
                <a16:creationId xmlns:a16="http://schemas.microsoft.com/office/drawing/2014/main" id="{791E096D-C75E-E837-238E-EEB1A155AC2C}"/>
              </a:ext>
            </a:extLst>
          </p:cNvPr>
          <p:cNvSpPr>
            <a:spLocks noGrp="1"/>
          </p:cNvSpPr>
          <p:nvPr>
            <p:ph idx="1"/>
          </p:nvPr>
        </p:nvSpPr>
        <p:spPr>
          <a:xfrm>
            <a:off x="457200" y="1905000"/>
            <a:ext cx="8229600" cy="4221163"/>
          </a:xfrm>
        </p:spPr>
        <p:txBody>
          <a:bodyPr/>
          <a:lstStyle/>
          <a:p>
            <a:r>
              <a:rPr lang="en-US" altLang="en-US" sz="4400" dirty="0">
                <a:solidFill>
                  <a:schemeClr val="bg1"/>
                </a:solidFill>
              </a:rPr>
              <a:t>What is heavy on your mind today?</a:t>
            </a:r>
          </a:p>
          <a:p>
            <a:r>
              <a:rPr lang="en-US" altLang="en-US" sz="4400" dirty="0">
                <a:solidFill>
                  <a:schemeClr val="bg1"/>
                </a:solidFill>
              </a:rPr>
              <a:t>What concern is weighing you down?</a:t>
            </a:r>
          </a:p>
          <a:p>
            <a:r>
              <a:rPr lang="en-US" altLang="en-US" sz="4400" dirty="0">
                <a:solidFill>
                  <a:schemeClr val="bg1"/>
                </a:solidFill>
              </a:rPr>
              <a:t>If you could let one thing go what would that be?</a:t>
            </a:r>
          </a:p>
        </p:txBody>
      </p:sp>
      <p:sp>
        <p:nvSpPr>
          <p:cNvPr id="2" name="TextBox 1">
            <a:extLst>
              <a:ext uri="{FF2B5EF4-FFF2-40B4-BE49-F238E27FC236}">
                <a16:creationId xmlns:a16="http://schemas.microsoft.com/office/drawing/2014/main" id="{EA135BFC-9818-6E79-177B-66A2046F3C00}"/>
              </a:ext>
            </a:extLst>
          </p:cNvPr>
          <p:cNvSpPr txBox="1"/>
          <p:nvPr/>
        </p:nvSpPr>
        <p:spPr>
          <a:xfrm>
            <a:off x="304800" y="1417638"/>
            <a:ext cx="1274708" cy="369332"/>
          </a:xfrm>
          <a:prstGeom prst="rect">
            <a:avLst/>
          </a:prstGeom>
          <a:solidFill>
            <a:schemeClr val="tx1"/>
          </a:solidFill>
        </p:spPr>
        <p:txBody>
          <a:bodyPr wrap="none" rtlCol="0">
            <a:spAutoFit/>
          </a:bodyPr>
          <a:lstStyle/>
          <a:p>
            <a:r>
              <a:rPr lang="en-US" b="1" dirty="0">
                <a:solidFill>
                  <a:schemeClr val="bg1"/>
                </a:solidFill>
              </a:rPr>
              <a:t>Phil. 4:6-9</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additive="base">
                                        <p:cTn id="7"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 calcmode="lin" valueType="num">
                                      <p:cBhvr additive="base">
                                        <p:cTn id="13"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D6D0233-CF30-F857-CE2E-5240BA63D50E}"/>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679F6087-7642-E2E5-9949-EE9F842FF392}"/>
              </a:ext>
            </a:extLst>
          </p:cNvPr>
          <p:cNvSpPr>
            <a:spLocks noGrp="1"/>
          </p:cNvSpPr>
          <p:nvPr>
            <p:ph type="title"/>
          </p:nvPr>
        </p:nvSpPr>
        <p:spPr>
          <a:xfrm>
            <a:off x="457200" y="274638"/>
            <a:ext cx="8229600" cy="411162"/>
          </a:xfrm>
        </p:spPr>
        <p:txBody>
          <a:bodyPr/>
          <a:lstStyle/>
          <a:p>
            <a:endParaRPr lang="en-US" altLang="en-US" sz="1600">
              <a:solidFill>
                <a:schemeClr val="bg1"/>
              </a:solidFill>
            </a:endParaRPr>
          </a:p>
        </p:txBody>
      </p:sp>
      <p:pic>
        <p:nvPicPr>
          <p:cNvPr id="3" name="Content Placeholder 2">
            <a:extLst>
              <a:ext uri="{FF2B5EF4-FFF2-40B4-BE49-F238E27FC236}">
                <a16:creationId xmlns:a16="http://schemas.microsoft.com/office/drawing/2014/main" id="{D59BAA04-28D5-76F5-656F-171B139C3A6B}"/>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9144000" cy="6858000"/>
          </a:xfrm>
          <a:solidFill>
            <a:schemeClr val="tx1">
              <a:alpha val="58038"/>
            </a:schemeClr>
          </a:solidFill>
        </p:spPr>
      </p:pic>
    </p:spTree>
    <p:custDataLst>
      <p:tags r:id="rId1"/>
    </p:custDataLst>
    <p:extLst>
      <p:ext uri="{BB962C8B-B14F-4D97-AF65-F5344CB8AC3E}">
        <p14:creationId xmlns:p14="http://schemas.microsoft.com/office/powerpoint/2010/main" val="355865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3D016C2-DBE3-59D5-21E7-981DC32608AC}"/>
              </a:ext>
            </a:extLst>
          </p:cNvPr>
          <p:cNvSpPr>
            <a:spLocks noGrp="1"/>
          </p:cNvSpPr>
          <p:nvPr>
            <p:ph type="title"/>
          </p:nvPr>
        </p:nvSpPr>
        <p:spPr>
          <a:xfrm>
            <a:off x="76200" y="381000"/>
            <a:ext cx="8991600" cy="304800"/>
          </a:xfrm>
        </p:spPr>
        <p:txBody>
          <a:bodyPr/>
          <a:lstStyle/>
          <a:p>
            <a:r>
              <a:rPr lang="en-US" sz="3400" b="1" dirty="0">
                <a:solidFill>
                  <a:schemeClr val="bg1"/>
                </a:solidFill>
              </a:rPr>
              <a:t>God’s way for continual peace of mind and heart</a:t>
            </a:r>
            <a:endParaRPr lang="en-US" altLang="en-US" sz="3400" b="1" dirty="0">
              <a:solidFill>
                <a:schemeClr val="bg1"/>
              </a:solidFill>
            </a:endParaRPr>
          </a:p>
        </p:txBody>
      </p:sp>
      <p:sp>
        <p:nvSpPr>
          <p:cNvPr id="4099" name="Content Placeholder 2">
            <a:extLst>
              <a:ext uri="{FF2B5EF4-FFF2-40B4-BE49-F238E27FC236}">
                <a16:creationId xmlns:a16="http://schemas.microsoft.com/office/drawing/2014/main" id="{54F0E26E-BB1B-13BD-CFAF-B1F4EBA7552D}"/>
              </a:ext>
            </a:extLst>
          </p:cNvPr>
          <p:cNvSpPr>
            <a:spLocks noGrp="1"/>
          </p:cNvSpPr>
          <p:nvPr>
            <p:ph idx="1"/>
          </p:nvPr>
        </p:nvSpPr>
        <p:spPr>
          <a:xfrm>
            <a:off x="457200" y="990600"/>
            <a:ext cx="8229600" cy="5486400"/>
          </a:xfrm>
        </p:spPr>
        <p:txBody>
          <a:bodyPr/>
          <a:lstStyle/>
          <a:p>
            <a:pPr marL="0" indent="0">
              <a:buNone/>
            </a:pPr>
            <a:r>
              <a:rPr lang="en-US" dirty="0">
                <a:solidFill>
                  <a:schemeClr val="bg1"/>
                </a:solidFill>
              </a:rPr>
              <a:t>Here is God’s way for us to have continual peace of mind and heart in all circumstances of life (except when sinning – that will always rob believers of their peace).</a:t>
            </a:r>
          </a:p>
          <a:p>
            <a:pPr marL="0" indent="0">
              <a:buNone/>
            </a:pPr>
            <a:r>
              <a:rPr lang="en-US" dirty="0">
                <a:solidFill>
                  <a:schemeClr val="bg1"/>
                </a:solidFill>
              </a:rPr>
              <a:t> </a:t>
            </a:r>
          </a:p>
          <a:p>
            <a:pPr marL="0" indent="0">
              <a:buNone/>
            </a:pPr>
            <a:r>
              <a:rPr lang="en-US" dirty="0">
                <a:solidFill>
                  <a:schemeClr val="bg1"/>
                </a:solidFill>
              </a:rPr>
              <a:t>“Anxious”– anxiety reveals that trust in God or understanding of His truth is weak. Worry and faith are like oil and water; they do not mix. See Matt 6:25-34.</a:t>
            </a:r>
          </a:p>
          <a:p>
            <a:endParaRPr lang="en-US" altLang="en-US" dirty="0">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additive="base">
                                        <p:cTn id="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3D22C13-6815-ED01-5E14-EFDF4D850D4A}"/>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ADC3F0AC-AFF6-D58B-6B8C-9161684049C8}"/>
              </a:ext>
            </a:extLst>
          </p:cNvPr>
          <p:cNvSpPr>
            <a:spLocks noGrp="1"/>
          </p:cNvSpPr>
          <p:nvPr>
            <p:ph type="title"/>
          </p:nvPr>
        </p:nvSpPr>
        <p:spPr>
          <a:xfrm>
            <a:off x="457200" y="381000"/>
            <a:ext cx="8229600" cy="304800"/>
          </a:xfrm>
        </p:spPr>
        <p:txBody>
          <a:bodyPr/>
          <a:lstStyle/>
          <a:p>
            <a:r>
              <a:rPr lang="en-US" altLang="en-US" sz="4000" b="1" dirty="0">
                <a:solidFill>
                  <a:schemeClr val="bg1"/>
                </a:solidFill>
              </a:rPr>
              <a:t>Refuse To Worry!</a:t>
            </a:r>
          </a:p>
        </p:txBody>
      </p:sp>
      <p:sp>
        <p:nvSpPr>
          <p:cNvPr id="4099" name="Content Placeholder 2">
            <a:extLst>
              <a:ext uri="{FF2B5EF4-FFF2-40B4-BE49-F238E27FC236}">
                <a16:creationId xmlns:a16="http://schemas.microsoft.com/office/drawing/2014/main" id="{E9212B39-3BD6-DCFD-6720-54C39B6EB2E5}"/>
              </a:ext>
            </a:extLst>
          </p:cNvPr>
          <p:cNvSpPr>
            <a:spLocks noGrp="1"/>
          </p:cNvSpPr>
          <p:nvPr>
            <p:ph idx="1"/>
          </p:nvPr>
        </p:nvSpPr>
        <p:spPr>
          <a:xfrm>
            <a:off x="457200" y="990600"/>
            <a:ext cx="8229600" cy="5486400"/>
          </a:xfrm>
        </p:spPr>
        <p:txBody>
          <a:bodyPr/>
          <a:lstStyle/>
          <a:p>
            <a:pPr marL="0" indent="0">
              <a:buNone/>
            </a:pPr>
            <a:r>
              <a:rPr lang="en-US" sz="3600" dirty="0">
                <a:solidFill>
                  <a:schemeClr val="bg1"/>
                </a:solidFill>
              </a:rPr>
              <a:t>“Nothing”– we should refuse to worry even in the most difficult or alarming situations. If we are believers, God is in us, near us, around us, with us. He is our Father who loves us beyond our ability to grasp and has power without limit to use in our behalf. Our part is to cast all our care on Him by faith and to rest in Him and in His promises – 1 Pet 5:8. </a:t>
            </a:r>
          </a:p>
          <a:p>
            <a:endParaRPr lang="en-US" altLang="en-US" dirty="0">
              <a:solidFill>
                <a:schemeClr val="bg1"/>
              </a:solidFill>
            </a:endParaRPr>
          </a:p>
        </p:txBody>
      </p:sp>
    </p:spTree>
    <p:custDataLst>
      <p:tags r:id="rId1"/>
    </p:custDataLst>
    <p:extLst>
      <p:ext uri="{BB962C8B-B14F-4D97-AF65-F5344CB8AC3E}">
        <p14:creationId xmlns:p14="http://schemas.microsoft.com/office/powerpoint/2010/main" val="187446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F22CF90-7C10-8BF3-7A5B-3600A6CB4F37}"/>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C768F3A7-E41C-0486-C2A2-C421E4CE7E1D}"/>
              </a:ext>
            </a:extLst>
          </p:cNvPr>
          <p:cNvSpPr>
            <a:spLocks noGrp="1"/>
          </p:cNvSpPr>
          <p:nvPr>
            <p:ph type="title"/>
          </p:nvPr>
        </p:nvSpPr>
        <p:spPr>
          <a:xfrm>
            <a:off x="457200" y="274638"/>
            <a:ext cx="8229600" cy="411162"/>
          </a:xfrm>
        </p:spPr>
        <p:txBody>
          <a:bodyPr/>
          <a:lstStyle/>
          <a:p>
            <a:endParaRPr lang="en-US" altLang="en-US" sz="1600">
              <a:solidFill>
                <a:schemeClr val="bg1"/>
              </a:solidFill>
            </a:endParaRPr>
          </a:p>
        </p:txBody>
      </p:sp>
      <p:pic>
        <p:nvPicPr>
          <p:cNvPr id="3" name="Content Placeholder 2">
            <a:extLst>
              <a:ext uri="{FF2B5EF4-FFF2-40B4-BE49-F238E27FC236}">
                <a16:creationId xmlns:a16="http://schemas.microsoft.com/office/drawing/2014/main" id="{2D68737E-0CD6-8F98-12DE-090EE4F83FE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0" y="-13130"/>
            <a:ext cx="9144000" cy="6871130"/>
          </a:xfrm>
          <a:prstGeom prst="rect">
            <a:avLst/>
          </a:prstGeom>
          <a:solidFill>
            <a:prstClr val="black">
              <a:alpha val="58038"/>
            </a:prstClr>
          </a:solid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2099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AD3CD13-2BD6-6A50-5D67-29C09F93D4FD}"/>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6FB66BBF-E211-E5E4-5A6C-11CB7E42828F}"/>
              </a:ext>
            </a:extLst>
          </p:cNvPr>
          <p:cNvSpPr>
            <a:spLocks noGrp="1"/>
          </p:cNvSpPr>
          <p:nvPr>
            <p:ph type="title"/>
          </p:nvPr>
        </p:nvSpPr>
        <p:spPr>
          <a:xfrm>
            <a:off x="457200" y="381000"/>
            <a:ext cx="8229600" cy="304800"/>
          </a:xfrm>
        </p:spPr>
        <p:txBody>
          <a:bodyPr/>
          <a:lstStyle/>
          <a:p>
            <a:r>
              <a:rPr lang="en-US" altLang="en-US" sz="4000" b="1" dirty="0">
                <a:solidFill>
                  <a:schemeClr val="bg1"/>
                </a:solidFill>
              </a:rPr>
              <a:t>Different Kinds of Prayers</a:t>
            </a:r>
          </a:p>
        </p:txBody>
      </p:sp>
      <p:sp>
        <p:nvSpPr>
          <p:cNvPr id="4099" name="Content Placeholder 2">
            <a:extLst>
              <a:ext uri="{FF2B5EF4-FFF2-40B4-BE49-F238E27FC236}">
                <a16:creationId xmlns:a16="http://schemas.microsoft.com/office/drawing/2014/main" id="{61473DFD-C6C8-C63C-7ABA-F6F0B8D8592B}"/>
              </a:ext>
            </a:extLst>
          </p:cNvPr>
          <p:cNvSpPr>
            <a:spLocks noGrp="1"/>
          </p:cNvSpPr>
          <p:nvPr>
            <p:ph idx="1"/>
          </p:nvPr>
        </p:nvSpPr>
        <p:spPr>
          <a:xfrm>
            <a:off x="304800" y="990600"/>
            <a:ext cx="8534400" cy="5486400"/>
          </a:xfrm>
        </p:spPr>
        <p:txBody>
          <a:bodyPr/>
          <a:lstStyle/>
          <a:p>
            <a:r>
              <a:rPr lang="en-US" dirty="0">
                <a:solidFill>
                  <a:schemeClr val="bg1"/>
                </a:solidFill>
              </a:rPr>
              <a:t>There are different kinds of prayer and Paul here uses different words to indicate some of them.</a:t>
            </a:r>
          </a:p>
          <a:p>
            <a:r>
              <a:rPr lang="en-US" dirty="0">
                <a:solidFill>
                  <a:schemeClr val="bg1"/>
                </a:solidFill>
              </a:rPr>
              <a:t>“With thanksgiving”– see notes at Gen 18:32; Lev 7:12-13; Ps 7:17; 50:14-15; Eph 6:18; 1 Thess 5:17-18; Heb 13:15. Without giving thanks to God can we imagine that the other forms of prayer mentioned here will be effective?  </a:t>
            </a:r>
          </a:p>
          <a:p>
            <a:r>
              <a:rPr lang="en-US" dirty="0">
                <a:solidFill>
                  <a:schemeClr val="bg1"/>
                </a:solidFill>
              </a:rPr>
              <a:t>“Requests...to God”– not to people. See also Matt 7:11.</a:t>
            </a:r>
          </a:p>
          <a:p>
            <a:endParaRPr lang="en-US" altLang="en-US" dirty="0">
              <a:solidFill>
                <a:schemeClr val="bg1"/>
              </a:solidFill>
            </a:endParaRPr>
          </a:p>
        </p:txBody>
      </p:sp>
    </p:spTree>
    <p:custDataLst>
      <p:tags r:id="rId1"/>
    </p:custDataLst>
    <p:extLst>
      <p:ext uri="{BB962C8B-B14F-4D97-AF65-F5344CB8AC3E}">
        <p14:creationId xmlns:p14="http://schemas.microsoft.com/office/powerpoint/2010/main" val="13472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367F364-0803-8D36-E0E1-08663F646D2E}"/>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8996F3C3-D8AE-85B9-AA8B-9028765BF827}"/>
              </a:ext>
            </a:extLst>
          </p:cNvPr>
          <p:cNvSpPr>
            <a:spLocks noGrp="1"/>
          </p:cNvSpPr>
          <p:nvPr>
            <p:ph type="title"/>
          </p:nvPr>
        </p:nvSpPr>
        <p:spPr>
          <a:xfrm>
            <a:off x="457200" y="274638"/>
            <a:ext cx="8229600" cy="411162"/>
          </a:xfrm>
        </p:spPr>
        <p:txBody>
          <a:bodyPr/>
          <a:lstStyle/>
          <a:p>
            <a:endParaRPr lang="en-US" altLang="en-US" sz="1600">
              <a:solidFill>
                <a:schemeClr val="bg1"/>
              </a:solidFill>
            </a:endParaRPr>
          </a:p>
        </p:txBody>
      </p:sp>
      <p:pic>
        <p:nvPicPr>
          <p:cNvPr id="3" name="Content Placeholder 2">
            <a:extLst>
              <a:ext uri="{FF2B5EF4-FFF2-40B4-BE49-F238E27FC236}">
                <a16:creationId xmlns:a16="http://schemas.microsoft.com/office/drawing/2014/main" id="{664790A3-A6AC-BF82-1A1B-685126DA08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0" y="50006"/>
            <a:ext cx="9067800" cy="6807994"/>
          </a:xfrm>
          <a:prstGeom prst="rect">
            <a:avLst/>
          </a:prstGeom>
          <a:solidFill>
            <a:prstClr val="black">
              <a:alpha val="58038"/>
            </a:prst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hought Bubble: Cloud 4">
            <a:extLst>
              <a:ext uri="{FF2B5EF4-FFF2-40B4-BE49-F238E27FC236}">
                <a16:creationId xmlns:a16="http://schemas.microsoft.com/office/drawing/2014/main" id="{1A40D1C5-A418-F626-F514-5407C371716B}"/>
              </a:ext>
            </a:extLst>
          </p:cNvPr>
          <p:cNvSpPr/>
          <p:nvPr/>
        </p:nvSpPr>
        <p:spPr>
          <a:xfrm>
            <a:off x="6400800" y="274638"/>
            <a:ext cx="2286000" cy="170656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The Lord wants us to </a:t>
            </a:r>
          </a:p>
        </p:txBody>
      </p:sp>
    </p:spTree>
    <p:custDataLst>
      <p:tags r:id="rId1"/>
    </p:custDataLst>
    <p:extLst>
      <p:ext uri="{BB962C8B-B14F-4D97-AF65-F5344CB8AC3E}">
        <p14:creationId xmlns:p14="http://schemas.microsoft.com/office/powerpoint/2010/main" val="337861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5AC5557D-9F94-8F8A-745F-7BE2F3CBB042}"/>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FE5D62A6-5879-7001-9106-E928DFDBF158}"/>
              </a:ext>
            </a:extLst>
          </p:cNvPr>
          <p:cNvSpPr>
            <a:spLocks noGrp="1"/>
          </p:cNvSpPr>
          <p:nvPr>
            <p:ph type="title"/>
          </p:nvPr>
        </p:nvSpPr>
        <p:spPr>
          <a:xfrm>
            <a:off x="457200" y="381000"/>
            <a:ext cx="8229600" cy="304800"/>
          </a:xfrm>
        </p:spPr>
        <p:txBody>
          <a:bodyPr/>
          <a:lstStyle/>
          <a:p>
            <a:r>
              <a:rPr lang="en-US" sz="4000" b="1" dirty="0">
                <a:solidFill>
                  <a:schemeClr val="bg1"/>
                </a:solidFill>
              </a:rPr>
              <a:t>The Peace of God</a:t>
            </a:r>
            <a:endParaRPr lang="en-US" altLang="en-US" sz="4000" b="1" dirty="0">
              <a:solidFill>
                <a:schemeClr val="bg1"/>
              </a:solidFill>
            </a:endParaRPr>
          </a:p>
        </p:txBody>
      </p:sp>
      <p:sp>
        <p:nvSpPr>
          <p:cNvPr id="4099" name="Content Placeholder 2">
            <a:extLst>
              <a:ext uri="{FF2B5EF4-FFF2-40B4-BE49-F238E27FC236}">
                <a16:creationId xmlns:a16="http://schemas.microsoft.com/office/drawing/2014/main" id="{0ED4222C-69EE-4238-DB5C-403296CFB103}"/>
              </a:ext>
            </a:extLst>
          </p:cNvPr>
          <p:cNvSpPr>
            <a:spLocks noGrp="1"/>
          </p:cNvSpPr>
          <p:nvPr>
            <p:ph idx="1"/>
          </p:nvPr>
        </p:nvSpPr>
        <p:spPr>
          <a:xfrm>
            <a:off x="457200" y="990600"/>
            <a:ext cx="8229600" cy="5486400"/>
          </a:xfrm>
        </p:spPr>
        <p:txBody>
          <a:bodyPr/>
          <a:lstStyle/>
          <a:p>
            <a:pPr marL="0" indent="0">
              <a:buNone/>
            </a:pPr>
            <a:r>
              <a:rPr lang="en-US" sz="3600" dirty="0">
                <a:solidFill>
                  <a:schemeClr val="bg1"/>
                </a:solidFill>
              </a:rPr>
              <a:t>4:7 The peace of God means here the peace He gives. It is like His own peace. God does not worry about anything. Peace in us is the result of submission to God and trust in Him – Isa 26:3. See also John 14:1, 27; 16:33; Col 3:15. This peace is like the “rest” Jesus promised in Matt 11:28-30.</a:t>
            </a:r>
            <a:endParaRPr lang="en-US" altLang="en-US" sz="3600" dirty="0">
              <a:solidFill>
                <a:schemeClr val="bg1"/>
              </a:solidFill>
            </a:endParaRPr>
          </a:p>
        </p:txBody>
      </p:sp>
    </p:spTree>
    <p:custDataLst>
      <p:tags r:id="rId1"/>
    </p:custDataLst>
    <p:extLst>
      <p:ext uri="{BB962C8B-B14F-4D97-AF65-F5344CB8AC3E}">
        <p14:creationId xmlns:p14="http://schemas.microsoft.com/office/powerpoint/2010/main" val="2992904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KGPATH" val="WORRYSD1.JPG"/>
</p:tagLst>
</file>

<file path=ppt/tags/tag10.xml><?xml version="1.0" encoding="utf-8"?>
<p:tagLst xmlns:a="http://schemas.openxmlformats.org/drawingml/2006/main" xmlns:r="http://schemas.openxmlformats.org/officeDocument/2006/relationships" xmlns:p="http://schemas.openxmlformats.org/presentationml/2006/main">
  <p:tag name="BKGPATH" val="WORRYSD4.JPG"/>
</p:tagLst>
</file>

<file path=ppt/tags/tag11.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12.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13.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14.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15.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16.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17.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18.xml><?xml version="1.0" encoding="utf-8"?>
<p:tagLst xmlns:a="http://schemas.openxmlformats.org/drawingml/2006/main" xmlns:r="http://schemas.openxmlformats.org/officeDocument/2006/relationships" xmlns:p="http://schemas.openxmlformats.org/presentationml/2006/main">
  <p:tag name="BKGPATH" val="WORRYSD1.JPG"/>
</p:tagLst>
</file>

<file path=ppt/tags/tag19.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2.xml><?xml version="1.0" encoding="utf-8"?>
<p:tagLst xmlns:a="http://schemas.openxmlformats.org/drawingml/2006/main" xmlns:r="http://schemas.openxmlformats.org/officeDocument/2006/relationships" xmlns:p="http://schemas.openxmlformats.org/presentationml/2006/main">
  <p:tag name="BKGPATH" val="WORRYSD2.JPG"/>
</p:tagLst>
</file>

<file path=ppt/tags/tag3.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4.xml><?xml version="1.0" encoding="utf-8"?>
<p:tagLst xmlns:a="http://schemas.openxmlformats.org/drawingml/2006/main" xmlns:r="http://schemas.openxmlformats.org/officeDocument/2006/relationships" xmlns:p="http://schemas.openxmlformats.org/presentationml/2006/main">
  <p:tag name="BKGPATH" val="WORRYSD4.JPG"/>
</p:tagLst>
</file>

<file path=ppt/tags/tag5.xml><?xml version="1.0" encoding="utf-8"?>
<p:tagLst xmlns:a="http://schemas.openxmlformats.org/drawingml/2006/main" xmlns:r="http://schemas.openxmlformats.org/officeDocument/2006/relationships" xmlns:p="http://schemas.openxmlformats.org/presentationml/2006/main">
  <p:tag name="BKGPATH" val="WORRYSD4.JPG"/>
</p:tagLst>
</file>

<file path=ppt/tags/tag6.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7.xml><?xml version="1.0" encoding="utf-8"?>
<p:tagLst xmlns:a="http://schemas.openxmlformats.org/drawingml/2006/main" xmlns:r="http://schemas.openxmlformats.org/officeDocument/2006/relationships" xmlns:p="http://schemas.openxmlformats.org/presentationml/2006/main">
  <p:tag name="BKGPATH" val="WORRYSD4.JPG"/>
</p:tagLst>
</file>

<file path=ppt/tags/tag8.xml><?xml version="1.0" encoding="utf-8"?>
<p:tagLst xmlns:a="http://schemas.openxmlformats.org/drawingml/2006/main" xmlns:r="http://schemas.openxmlformats.org/officeDocument/2006/relationships" xmlns:p="http://schemas.openxmlformats.org/presentationml/2006/main">
  <p:tag name="BKGPATH" val="C:\USERS\LINDA\DESKTOP\FREELANCING\RON FORSETH\WORRYFREE\WORRYWS5.JPG"/>
</p:tagLst>
</file>

<file path=ppt/tags/tag9.xml><?xml version="1.0" encoding="utf-8"?>
<p:tagLst xmlns:a="http://schemas.openxmlformats.org/drawingml/2006/main" xmlns:r="http://schemas.openxmlformats.org/officeDocument/2006/relationships" xmlns:p="http://schemas.openxmlformats.org/presentationml/2006/main">
  <p:tag name="BKGPATH" val="WORRYSD4.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844</Words>
  <Application>Microsoft Office PowerPoint</Application>
  <PresentationFormat>On-screen Show (4:3)</PresentationFormat>
  <Paragraphs>43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Introduction</vt:lpstr>
      <vt:lpstr>PowerPoint Presentation</vt:lpstr>
      <vt:lpstr>God’s way for continual peace of mind and heart</vt:lpstr>
      <vt:lpstr>Refuse To Worry!</vt:lpstr>
      <vt:lpstr>PowerPoint Presentation</vt:lpstr>
      <vt:lpstr>Different Kinds of Prayers</vt:lpstr>
      <vt:lpstr>PowerPoint Presentation</vt:lpstr>
      <vt:lpstr>The Peace of God</vt:lpstr>
      <vt:lpstr>Believers can have Peace</vt:lpstr>
      <vt:lpstr>“Think on these things”</vt:lpstr>
      <vt:lpstr>Sinful things, worldly things, evil things</vt:lpstr>
      <vt:lpstr>We should be very Careful</vt:lpstr>
      <vt:lpstr>Paul forth as an Example</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Diane Thompson</cp:lastModifiedBy>
  <cp:revision>13</cp:revision>
  <dcterms:created xsi:type="dcterms:W3CDTF">2011-03-03T14:01:14Z</dcterms:created>
  <dcterms:modified xsi:type="dcterms:W3CDTF">2026-04-18T19:54:03Z</dcterms:modified>
</cp:coreProperties>
</file>