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4" r:id="rId4"/>
    <p:sldId id="305" r:id="rId5"/>
    <p:sldId id="294" r:id="rId6"/>
    <p:sldId id="320" r:id="rId7"/>
    <p:sldId id="303" r:id="rId8"/>
    <p:sldId id="297" r:id="rId9"/>
    <p:sldId id="319" r:id="rId10"/>
    <p:sldId id="262" r:id="rId11"/>
    <p:sldId id="296" r:id="rId12"/>
    <p:sldId id="306" r:id="rId13"/>
    <p:sldId id="304" r:id="rId14"/>
    <p:sldId id="295" r:id="rId15"/>
    <p:sldId id="261" r:id="rId16"/>
    <p:sldId id="300" r:id="rId17"/>
    <p:sldId id="307" r:id="rId18"/>
    <p:sldId id="265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fed939b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fed939b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ff21ef17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ff21ef17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B1FB0BC9-B084-3138-C985-A4201028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ff21ef176_0_18:notes">
            <a:extLst>
              <a:ext uri="{FF2B5EF4-FFF2-40B4-BE49-F238E27FC236}">
                <a16:creationId xmlns:a16="http://schemas.microsoft.com/office/drawing/2014/main" id="{2FF304EE-F758-A02B-07D1-109575538B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ff21ef176_0_18:notes">
            <a:extLst>
              <a:ext uri="{FF2B5EF4-FFF2-40B4-BE49-F238E27FC236}">
                <a16:creationId xmlns:a16="http://schemas.microsoft.com/office/drawing/2014/main" id="{A044FF29-0415-3A16-1264-D456D75FF0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254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190EE39-0785-6BBD-DF0B-939FF2F68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ff21ef176_0_18:notes">
            <a:extLst>
              <a:ext uri="{FF2B5EF4-FFF2-40B4-BE49-F238E27FC236}">
                <a16:creationId xmlns:a16="http://schemas.microsoft.com/office/drawing/2014/main" id="{0A500913-20F7-04F1-5510-6DCFFD2BF8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ff21ef176_0_18:notes">
            <a:extLst>
              <a:ext uri="{FF2B5EF4-FFF2-40B4-BE49-F238E27FC236}">
                <a16:creationId xmlns:a16="http://schemas.microsoft.com/office/drawing/2014/main" id="{12E2F8D8-4AE1-5887-5843-6A1D2F0BC0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05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ff21ef1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ff21ef1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ff21ef1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ff21ef1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fed939b8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fed939b8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931F-F6BB-2697-1CD6-643EE470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C215-810F-2344-FE1D-3D4E70E0C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9D200-EF18-D95E-6E26-AA28227F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5DB2-9769-491A-93D1-62E9FC485B0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5D3B4-D86C-1173-A5C7-C9B93DDE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47C6C-9ED2-D6BA-7BBD-37947930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666D-4D20-4312-8C0A-5438589E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3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5"/>
            <a:ext cx="91439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054D85-F3BE-7237-BD6A-857468ED77B8}"/>
              </a:ext>
            </a:extLst>
          </p:cNvPr>
          <p:cNvSpPr txBox="1"/>
          <p:nvPr/>
        </p:nvSpPr>
        <p:spPr>
          <a:xfrm>
            <a:off x="311693" y="3224981"/>
            <a:ext cx="418165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Behold The Lamb!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Text: </a:t>
            </a:r>
            <a:r>
              <a:rPr lang="en-US" sz="3200" b="1" dirty="0">
                <a:solidFill>
                  <a:srgbClr val="C00000"/>
                </a:solidFill>
              </a:rPr>
              <a:t>John 1:29-34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DE1ED6-00E1-846B-3EC0-27349064FDCC}"/>
              </a:ext>
            </a:extLst>
          </p:cNvPr>
          <p:cNvSpPr txBox="1"/>
          <p:nvPr/>
        </p:nvSpPr>
        <p:spPr>
          <a:xfrm>
            <a:off x="415611" y="413601"/>
            <a:ext cx="7032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Why Behold the LAMB of God?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DB65C-6553-B951-34B1-E3A42A9525DE}"/>
              </a:ext>
            </a:extLst>
          </p:cNvPr>
          <p:cNvSpPr txBox="1"/>
          <p:nvPr/>
        </p:nvSpPr>
        <p:spPr>
          <a:xfrm>
            <a:off x="645199" y="1059932"/>
            <a:ext cx="695895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1" dirty="0"/>
              <a:t>He is God’s Sacrifice for sin.  Hebrews 1:1-4</a:t>
            </a:r>
          </a:p>
          <a:p>
            <a:pPr marL="342900" indent="-342900">
              <a:buAutoNum type="alphaUcPeriod"/>
            </a:pPr>
            <a:r>
              <a:rPr lang="en-US" sz="2400" b="1" dirty="0"/>
              <a:t>He paid our sin debt. Romans 5:1-11, 6:23</a:t>
            </a:r>
          </a:p>
          <a:p>
            <a:pPr marL="342900" indent="-342900">
              <a:buAutoNum type="alphaUcPeriod"/>
            </a:pPr>
            <a:r>
              <a:rPr lang="en-US" sz="2400" b="1" dirty="0"/>
              <a:t>He is the glory of God in flesh.  John 1:1-14</a:t>
            </a:r>
          </a:p>
          <a:p>
            <a:pPr marL="342900" indent="-342900">
              <a:buAutoNum type="alphaUcPeriod"/>
            </a:pPr>
            <a:r>
              <a:rPr lang="en-US" sz="2400" b="1" dirty="0"/>
              <a:t>No other way to God.  John 14-6</a:t>
            </a:r>
          </a:p>
          <a:p>
            <a:pPr marL="342900" indent="-342900">
              <a:buAutoNum type="alphaUcPeriod"/>
            </a:pPr>
            <a:r>
              <a:rPr lang="en-US" sz="2400" b="1" dirty="0"/>
              <a:t>No other Name. Acts 4:12</a:t>
            </a:r>
          </a:p>
          <a:p>
            <a:pPr marL="342900" indent="-342900">
              <a:buAutoNum type="alphaUcPeriod"/>
            </a:pPr>
            <a:r>
              <a:rPr lang="en-US" sz="2400" b="1" dirty="0"/>
              <a:t>We pass from death to life.  Romans 6:23</a:t>
            </a:r>
          </a:p>
          <a:p>
            <a:pPr marL="342900" indent="-342900">
              <a:buAutoNum type="alphaUcPeriod"/>
            </a:pPr>
            <a:r>
              <a:rPr lang="en-US" sz="2400" b="1" dirty="0"/>
              <a:t>We are now new creatures. 2 Cor. 5:17-21</a:t>
            </a:r>
          </a:p>
          <a:p>
            <a:pPr marL="342900" indent="-342900"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91B49-D88C-08F2-378E-1D0A91036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37A99-D214-09B0-5072-E6B111EA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946" b="1699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41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8C4EF-711D-FED9-7F65-86B5034A3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4FA8D-87E2-9AE7-1BC4-4049743D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84" r="1" b="26829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37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D716-3ECE-A6B3-6A50-5264C8C7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B561E-5B47-ED21-4751-86C9EA592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040" r="-1" b="3521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90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D67A9-AE04-92A5-A384-E7ED803E0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711EC-F916-0CB8-EC9D-4F5AD983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47" r="-1" b="454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700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Today</a:t>
            </a:r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F5ADD-2037-459F-6B0A-5DC2FC5DC0D6}"/>
              </a:ext>
            </a:extLst>
          </p:cNvPr>
          <p:cNvSpPr txBox="1"/>
          <p:nvPr/>
        </p:nvSpPr>
        <p:spPr>
          <a:xfrm>
            <a:off x="311700" y="328786"/>
            <a:ext cx="552866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Let us Pray: </a:t>
            </a:r>
            <a:r>
              <a:rPr lang="en-US" sz="3600" dirty="0">
                <a:solidFill>
                  <a:schemeClr val="tx1"/>
                </a:solidFill>
              </a:rPr>
              <a:t>Today is day for you to make a choice about taking Christ Jesus as your Lord and Savior!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9A17A-1BAC-2B9D-6A2C-0ED3CD17E1BF}"/>
              </a:ext>
            </a:extLst>
          </p:cNvPr>
          <p:cNvSpPr txBox="1"/>
          <p:nvPr/>
        </p:nvSpPr>
        <p:spPr>
          <a:xfrm>
            <a:off x="235973" y="2675513"/>
            <a:ext cx="7561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Jesus can save your soul!</a:t>
            </a:r>
          </a:p>
          <a:p>
            <a:r>
              <a:rPr lang="en-US" sz="2800" b="1" i="1" dirty="0"/>
              <a:t>Jesus is calling you!  Will you come today?</a:t>
            </a:r>
          </a:p>
          <a:p>
            <a:r>
              <a:rPr lang="en-US" sz="2800" b="1" i="1" dirty="0"/>
              <a:t>Jesus offers you new life, another opportunity to start over.</a:t>
            </a:r>
          </a:p>
          <a:p>
            <a:r>
              <a:rPr lang="en-US" sz="2800" b="1" i="1" dirty="0"/>
              <a:t>He has the peace, forgiveness, and freedom from sin you desire.  Come! Come! Come today!!!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92C09-F994-D56B-B112-D80C44A93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2E4C-DE8A-C8E5-8BCA-FDDEC452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E660A-F04D-7CA8-1B4B-2251AC4BD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1B6F5-3D75-95C4-09DA-BC83E2B40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48D96-5BCF-39C0-9A37-F6B0BA05393A}"/>
              </a:ext>
            </a:extLst>
          </p:cNvPr>
          <p:cNvSpPr txBox="1"/>
          <p:nvPr/>
        </p:nvSpPr>
        <p:spPr>
          <a:xfrm>
            <a:off x="157316" y="1092807"/>
            <a:ext cx="5397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Come to JESUS now!</a:t>
            </a:r>
          </a:p>
        </p:txBody>
      </p:sp>
    </p:spTree>
    <p:extLst>
      <p:ext uri="{BB962C8B-B14F-4D97-AF65-F5344CB8AC3E}">
        <p14:creationId xmlns:p14="http://schemas.microsoft.com/office/powerpoint/2010/main" val="268484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4F2C3-3152-790C-55EB-72E191767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8F2B-DE0E-A8DC-01AB-719C6ED2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8B14B-9C0E-F243-3D54-D61D2CA7A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92C29-9DA6-DDC6-EE86-650CBECEF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6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167D6-5562-4B0D-88C8-9FE32C848E9F}"/>
              </a:ext>
            </a:extLst>
          </p:cNvPr>
          <p:cNvSpPr txBox="1"/>
          <p:nvPr/>
        </p:nvSpPr>
        <p:spPr>
          <a:xfrm>
            <a:off x="193714" y="328786"/>
            <a:ext cx="575480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b="1" dirty="0"/>
              <a:t>The Lamb in the Garden.  </a:t>
            </a:r>
          </a:p>
          <a:p>
            <a:r>
              <a:rPr lang="en-US" sz="4800" b="1" dirty="0"/>
              <a:t>Gen. 3:21, Romans 5:12-21 – The Sacrificial Lamb.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9AEFA-514F-119C-2662-4430B2377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3A5D6-5E95-94A4-1A20-4DD2AA838B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69" b="2483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1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EFAA0E-1D99-4980-A54A-B5925F9848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22" b="13315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47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9465D91B-AE17-CE93-DFA4-36BF341E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>
            <a:extLst>
              <a:ext uri="{FF2B5EF4-FFF2-40B4-BE49-F238E27FC236}">
                <a16:creationId xmlns:a16="http://schemas.microsoft.com/office/drawing/2014/main" id="{8B007A91-83E1-90CE-F923-BE27804BED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extLst>
              <a:ext uri="{FF2B5EF4-FFF2-40B4-BE49-F238E27FC236}">
                <a16:creationId xmlns:a16="http://schemas.microsoft.com/office/drawing/2014/main" id="{0C0625F4-9F7C-D381-7874-ADE8B5D0B8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>
            <a:extLst>
              <a:ext uri="{FF2B5EF4-FFF2-40B4-BE49-F238E27FC236}">
                <a16:creationId xmlns:a16="http://schemas.microsoft.com/office/drawing/2014/main" id="{D65AE4BD-29F1-B183-9570-15D15A4686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92412C-FCEC-BD4E-C91B-3F16D0C13681}"/>
              </a:ext>
            </a:extLst>
          </p:cNvPr>
          <p:cNvSpPr txBox="1"/>
          <p:nvPr/>
        </p:nvSpPr>
        <p:spPr>
          <a:xfrm>
            <a:off x="193714" y="328786"/>
            <a:ext cx="575480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2"/>
            </a:pPr>
            <a:r>
              <a:rPr lang="en-US" sz="4800" b="1" dirty="0"/>
              <a:t>The Passover Lamb.</a:t>
            </a:r>
          </a:p>
          <a:p>
            <a:r>
              <a:rPr lang="en-US" sz="4800" b="1" dirty="0"/>
              <a:t>Exodus 12:1-13 – The Sacrificial Lamb.</a:t>
            </a:r>
          </a:p>
        </p:txBody>
      </p:sp>
    </p:spTree>
    <p:extLst>
      <p:ext uri="{BB962C8B-B14F-4D97-AF65-F5344CB8AC3E}">
        <p14:creationId xmlns:p14="http://schemas.microsoft.com/office/powerpoint/2010/main" val="89087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0F4A1-FA87-64D7-B9A5-7129FACC5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5F5346-E414-9DCB-B13C-2CEC958F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24" b="24776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86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10487-708A-BA94-2DFA-1A60334B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BD94-7E58-F16F-9555-EA58332D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729-9A19-0618-8319-EF45B8F58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51627-139A-B34A-FF69-DA06B324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54B892A1-8555-5527-E798-49BC806D4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>
            <a:extLst>
              <a:ext uri="{FF2B5EF4-FFF2-40B4-BE49-F238E27FC236}">
                <a16:creationId xmlns:a16="http://schemas.microsoft.com/office/drawing/2014/main" id="{F38CF0A4-B5FC-908E-C54F-87C2729500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extLst>
              <a:ext uri="{FF2B5EF4-FFF2-40B4-BE49-F238E27FC236}">
                <a16:creationId xmlns:a16="http://schemas.microsoft.com/office/drawing/2014/main" id="{C2EDBF46-77A6-84DF-FDFC-3484926939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1">
            <a:extLst>
              <a:ext uri="{FF2B5EF4-FFF2-40B4-BE49-F238E27FC236}">
                <a16:creationId xmlns:a16="http://schemas.microsoft.com/office/drawing/2014/main" id="{97592952-6ACC-2E0B-2D0A-EAD2631D45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C34F36-549F-7F76-D93D-EF9D124C85EE}"/>
              </a:ext>
            </a:extLst>
          </p:cNvPr>
          <p:cNvSpPr txBox="1"/>
          <p:nvPr/>
        </p:nvSpPr>
        <p:spPr>
          <a:xfrm>
            <a:off x="193714" y="328786"/>
            <a:ext cx="5754802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3"/>
            </a:pPr>
            <a:r>
              <a:rPr lang="en-US" sz="4800" b="1" dirty="0"/>
              <a:t>The Cross.  </a:t>
            </a:r>
          </a:p>
          <a:p>
            <a:r>
              <a:rPr lang="en-US" sz="4800" b="1" dirty="0"/>
              <a:t>John 1:29, John 19. The Final Sacrificial Lamb.</a:t>
            </a:r>
          </a:p>
        </p:txBody>
      </p:sp>
    </p:spTree>
    <p:extLst>
      <p:ext uri="{BB962C8B-B14F-4D97-AF65-F5344CB8AC3E}">
        <p14:creationId xmlns:p14="http://schemas.microsoft.com/office/powerpoint/2010/main" val="4270528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On-screen Show (4:3)</PresentationFormat>
  <Paragraphs>23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Today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Diane Thompson</cp:lastModifiedBy>
  <cp:revision>1</cp:revision>
  <dcterms:modified xsi:type="dcterms:W3CDTF">2026-04-05T07:45:16Z</dcterms:modified>
</cp:coreProperties>
</file>