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69" r:id="rId4"/>
    <p:sldId id="277" r:id="rId5"/>
    <p:sldId id="258" r:id="rId6"/>
    <p:sldId id="276" r:id="rId7"/>
    <p:sldId id="289" r:id="rId8"/>
    <p:sldId id="278" r:id="rId9"/>
    <p:sldId id="288" r:id="rId10"/>
    <p:sldId id="295" r:id="rId11"/>
    <p:sldId id="296" r:id="rId12"/>
    <p:sldId id="259" r:id="rId13"/>
    <p:sldId id="294" r:id="rId14"/>
    <p:sldId id="260" r:id="rId15"/>
    <p:sldId id="262" r:id="rId16"/>
    <p:sldId id="279" r:id="rId17"/>
    <p:sldId id="264" r:id="rId18"/>
    <p:sldId id="263" r:id="rId19"/>
    <p:sldId id="270" r:id="rId20"/>
    <p:sldId id="271" r:id="rId21"/>
    <p:sldId id="268" r:id="rId22"/>
    <p:sldId id="267" r:id="rId23"/>
    <p:sldId id="265" r:id="rId24"/>
    <p:sldId id="261" r:id="rId25"/>
    <p:sldId id="283" r:id="rId26"/>
    <p:sldId id="298" r:id="rId27"/>
    <p:sldId id="275" r:id="rId28"/>
    <p:sldId id="287" r:id="rId29"/>
    <p:sldId id="286" r:id="rId30"/>
    <p:sldId id="297" r:id="rId31"/>
    <p:sldId id="293"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354DD8-DCE6-417C-AA90-8E36890707D5}" v="9" dt="2026-10-17T05:07:45.2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e Thompson" userId="2bb045ed8529352b" providerId="LiveId" clId="{662B0ADE-D8B2-46E4-ABE4-8077EAC07B8B}"/>
    <pc:docChg chg="undo custSel addSld delSld modSld sldOrd">
      <pc:chgData name="Diane Thompson" userId="2bb045ed8529352b" providerId="LiveId" clId="{662B0ADE-D8B2-46E4-ABE4-8077EAC07B8B}" dt="2026-10-17T05:12:42.110" v="21"/>
      <pc:docMkLst>
        <pc:docMk/>
      </pc:docMkLst>
      <pc:sldChg chg="addSp delSp modSp new add del mod ord">
        <pc:chgData name="Diane Thompson" userId="2bb045ed8529352b" providerId="LiveId" clId="{662B0ADE-D8B2-46E4-ABE4-8077EAC07B8B}" dt="2026-10-17T05:12:42.110" v="21"/>
        <pc:sldMkLst>
          <pc:docMk/>
          <pc:sldMk cId="1415646193" sldId="298"/>
        </pc:sldMkLst>
        <pc:spChg chg="del">
          <ac:chgData name="Diane Thompson" userId="2bb045ed8529352b" providerId="LiveId" clId="{662B0ADE-D8B2-46E4-ABE4-8077EAC07B8B}" dt="2026-10-17T05:05:03.951" v="1" actId="931"/>
          <ac:spMkLst>
            <pc:docMk/>
            <pc:sldMk cId="1415646193" sldId="298"/>
            <ac:spMk id="3" creationId="{4F6D79C1-ADEB-1DF5-CCF8-923F6CD96F55}"/>
          </ac:spMkLst>
        </pc:spChg>
        <pc:spChg chg="add del mod">
          <ac:chgData name="Diane Thompson" userId="2bb045ed8529352b" providerId="LiveId" clId="{662B0ADE-D8B2-46E4-ABE4-8077EAC07B8B}" dt="2026-10-17T05:05:53.168" v="5" actId="931"/>
          <ac:spMkLst>
            <pc:docMk/>
            <pc:sldMk cId="1415646193" sldId="298"/>
            <ac:spMk id="6" creationId="{82490C6D-B80E-98DC-BE3B-614B838DF64D}"/>
          </ac:spMkLst>
        </pc:spChg>
        <pc:spChg chg="add del mod">
          <ac:chgData name="Diane Thompson" userId="2bb045ed8529352b" providerId="LiveId" clId="{662B0ADE-D8B2-46E4-ABE4-8077EAC07B8B}" dt="2026-10-17T05:06:11.949" v="7" actId="931"/>
          <ac:spMkLst>
            <pc:docMk/>
            <pc:sldMk cId="1415646193" sldId="298"/>
            <ac:spMk id="9" creationId="{825C7386-CE1E-2F53-A001-93ABEBA6A369}"/>
          </ac:spMkLst>
        </pc:spChg>
        <pc:spChg chg="add del mod">
          <ac:chgData name="Diane Thompson" userId="2bb045ed8529352b" providerId="LiveId" clId="{662B0ADE-D8B2-46E4-ABE4-8077EAC07B8B}" dt="2026-10-17T05:06:42.649" v="9" actId="931"/>
          <ac:spMkLst>
            <pc:docMk/>
            <pc:sldMk cId="1415646193" sldId="298"/>
            <ac:spMk id="12" creationId="{86FAD3C8-752A-87E9-5969-7EA017C8649B}"/>
          </ac:spMkLst>
        </pc:spChg>
        <pc:spChg chg="add del mod">
          <ac:chgData name="Diane Thompson" userId="2bb045ed8529352b" providerId="LiveId" clId="{662B0ADE-D8B2-46E4-ABE4-8077EAC07B8B}" dt="2026-10-17T05:06:59.513" v="11" actId="931"/>
          <ac:spMkLst>
            <pc:docMk/>
            <pc:sldMk cId="1415646193" sldId="298"/>
            <ac:spMk id="15" creationId="{67F58D3E-1C70-A49A-D4BF-315802F4311A}"/>
          </ac:spMkLst>
        </pc:spChg>
        <pc:spChg chg="add del mod">
          <ac:chgData name="Diane Thompson" userId="2bb045ed8529352b" providerId="LiveId" clId="{662B0ADE-D8B2-46E4-ABE4-8077EAC07B8B}" dt="2026-10-17T05:07:20.556" v="13" actId="931"/>
          <ac:spMkLst>
            <pc:docMk/>
            <pc:sldMk cId="1415646193" sldId="298"/>
            <ac:spMk id="18" creationId="{E8CFB2B6-906B-542E-B06F-6F7D8BF75DE3}"/>
          </ac:spMkLst>
        </pc:spChg>
        <pc:picChg chg="add del mod ord">
          <ac:chgData name="Diane Thompson" userId="2bb045ed8529352b" providerId="LiveId" clId="{662B0ADE-D8B2-46E4-ABE4-8077EAC07B8B}" dt="2026-10-17T05:05:23.726" v="4" actId="478"/>
          <ac:picMkLst>
            <pc:docMk/>
            <pc:sldMk cId="1415646193" sldId="298"/>
            <ac:picMk id="5" creationId="{3E57732D-5E11-4312-46D1-525106B31C75}"/>
          </ac:picMkLst>
        </pc:picChg>
        <pc:picChg chg="add del mod ord">
          <ac:chgData name="Diane Thompson" userId="2bb045ed8529352b" providerId="LiveId" clId="{662B0ADE-D8B2-46E4-ABE4-8077EAC07B8B}" dt="2026-10-17T05:05:55.610" v="6" actId="478"/>
          <ac:picMkLst>
            <pc:docMk/>
            <pc:sldMk cId="1415646193" sldId="298"/>
            <ac:picMk id="8" creationId="{4A26E224-8982-12C7-3FC0-E63450C3717C}"/>
          </ac:picMkLst>
        </pc:picChg>
        <pc:picChg chg="add del mod ord">
          <ac:chgData name="Diane Thompson" userId="2bb045ed8529352b" providerId="LiveId" clId="{662B0ADE-D8B2-46E4-ABE4-8077EAC07B8B}" dt="2026-10-17T05:06:15.009" v="8" actId="478"/>
          <ac:picMkLst>
            <pc:docMk/>
            <pc:sldMk cId="1415646193" sldId="298"/>
            <ac:picMk id="11" creationId="{41FCE43B-350C-3D22-258A-50131FE7F17C}"/>
          </ac:picMkLst>
        </pc:picChg>
        <pc:picChg chg="add del mod ord">
          <ac:chgData name="Diane Thompson" userId="2bb045ed8529352b" providerId="LiveId" clId="{662B0ADE-D8B2-46E4-ABE4-8077EAC07B8B}" dt="2026-10-17T05:06:44.664" v="10" actId="478"/>
          <ac:picMkLst>
            <pc:docMk/>
            <pc:sldMk cId="1415646193" sldId="298"/>
            <ac:picMk id="14" creationId="{1DEB40F6-BA2F-54FF-F978-5382F2BF5467}"/>
          </ac:picMkLst>
        </pc:picChg>
        <pc:picChg chg="add del mod ord">
          <ac:chgData name="Diane Thompson" userId="2bb045ed8529352b" providerId="LiveId" clId="{662B0ADE-D8B2-46E4-ABE4-8077EAC07B8B}" dt="2026-10-17T05:07:02.023" v="12" actId="478"/>
          <ac:picMkLst>
            <pc:docMk/>
            <pc:sldMk cId="1415646193" sldId="298"/>
            <ac:picMk id="17" creationId="{6DBEE125-E505-229A-4474-CEF9E5AB671B}"/>
          </ac:picMkLst>
        </pc:picChg>
        <pc:picChg chg="add mod ord">
          <ac:chgData name="Diane Thompson" userId="2bb045ed8529352b" providerId="LiveId" clId="{662B0ADE-D8B2-46E4-ABE4-8077EAC07B8B}" dt="2026-10-17T05:07:45.237" v="17" actId="14100"/>
          <ac:picMkLst>
            <pc:docMk/>
            <pc:sldMk cId="1415646193" sldId="298"/>
            <ac:picMk id="20" creationId="{49F4FCF1-EBBA-15C6-61AE-94C206C5796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52FC30-5E50-4B51-A0D3-FBD438306653}" type="datetimeFigureOut">
              <a:rPr lang="en-US" smtClean="0"/>
              <a:t>10/14/2026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8F5B77-0E26-4C78-8669-352D1331F929}" type="slidenum">
              <a:rPr lang="en-US" smtClean="0"/>
              <a:t>‹#›</a:t>
            </a:fld>
            <a:endParaRPr lang="en-US"/>
          </a:p>
        </p:txBody>
      </p:sp>
    </p:spTree>
    <p:extLst>
      <p:ext uri="{BB962C8B-B14F-4D97-AF65-F5344CB8AC3E}">
        <p14:creationId xmlns:p14="http://schemas.microsoft.com/office/powerpoint/2010/main" val="4184135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D69F202-296E-6A67-9389-C90055C90A9E}"/>
              </a:ext>
            </a:extLst>
          </p:cNvPr>
          <p:cNvSpPr>
            <a:spLocks noGrp="1"/>
          </p:cNvSpPr>
          <p:nvPr>
            <p:ph type="dt" sz="half" idx="10"/>
          </p:nvPr>
        </p:nvSpPr>
        <p:spPr/>
        <p:txBody>
          <a:bodyPr/>
          <a:lstStyle>
            <a:lvl1pPr>
              <a:defRPr/>
            </a:lvl1pPr>
          </a:lstStyle>
          <a:p>
            <a:pPr>
              <a:defRPr/>
            </a:pPr>
            <a:fld id="{20707383-8A65-4E04-9AA6-A4C4640CEE7A}" type="datetimeFigureOut">
              <a:rPr lang="en-US"/>
              <a:pPr>
                <a:defRPr/>
              </a:pPr>
              <a:t>10/14/2026</a:t>
            </a:fld>
            <a:endParaRPr lang="en-US"/>
          </a:p>
        </p:txBody>
      </p:sp>
      <p:sp>
        <p:nvSpPr>
          <p:cNvPr id="5" name="Footer Placeholder 4">
            <a:extLst>
              <a:ext uri="{FF2B5EF4-FFF2-40B4-BE49-F238E27FC236}">
                <a16:creationId xmlns:a16="http://schemas.microsoft.com/office/drawing/2014/main" id="{0953C3B2-93FD-1804-E958-B10CC7E825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5523C92-45BD-1D7F-ECE8-B3122DF7F83D}"/>
              </a:ext>
            </a:extLst>
          </p:cNvPr>
          <p:cNvSpPr>
            <a:spLocks noGrp="1"/>
          </p:cNvSpPr>
          <p:nvPr>
            <p:ph type="sldNum" sz="quarter" idx="12"/>
          </p:nvPr>
        </p:nvSpPr>
        <p:spPr/>
        <p:txBody>
          <a:bodyPr/>
          <a:lstStyle>
            <a:lvl1pPr>
              <a:defRPr/>
            </a:lvl1pPr>
          </a:lstStyle>
          <a:p>
            <a:fld id="{5F87F0D3-B1B9-4100-8F05-8BF6B956EAAF}" type="slidenum">
              <a:rPr lang="en-US" altLang="en-US"/>
              <a:pPr/>
              <a:t>‹#›</a:t>
            </a:fld>
            <a:endParaRPr lang="en-US" altLang="en-US"/>
          </a:p>
        </p:txBody>
      </p:sp>
    </p:spTree>
    <p:extLst>
      <p:ext uri="{BB962C8B-B14F-4D97-AF65-F5344CB8AC3E}">
        <p14:creationId xmlns:p14="http://schemas.microsoft.com/office/powerpoint/2010/main" val="2716105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7D67C-87A0-1D71-173E-3F0FE0B482FF}"/>
              </a:ext>
            </a:extLst>
          </p:cNvPr>
          <p:cNvSpPr>
            <a:spLocks noGrp="1"/>
          </p:cNvSpPr>
          <p:nvPr>
            <p:ph type="dt" sz="half" idx="10"/>
          </p:nvPr>
        </p:nvSpPr>
        <p:spPr/>
        <p:txBody>
          <a:bodyPr/>
          <a:lstStyle>
            <a:lvl1pPr>
              <a:defRPr/>
            </a:lvl1pPr>
          </a:lstStyle>
          <a:p>
            <a:pPr>
              <a:defRPr/>
            </a:pPr>
            <a:fld id="{32336054-B077-4027-B5A5-DE3DF3ABA9B9}" type="datetimeFigureOut">
              <a:rPr lang="en-US"/>
              <a:pPr>
                <a:defRPr/>
              </a:pPr>
              <a:t>10/14/2026</a:t>
            </a:fld>
            <a:endParaRPr lang="en-US"/>
          </a:p>
        </p:txBody>
      </p:sp>
      <p:sp>
        <p:nvSpPr>
          <p:cNvPr id="5" name="Footer Placeholder 4">
            <a:extLst>
              <a:ext uri="{FF2B5EF4-FFF2-40B4-BE49-F238E27FC236}">
                <a16:creationId xmlns:a16="http://schemas.microsoft.com/office/drawing/2014/main" id="{1B24D87F-BC01-84A2-B136-3E0BDA3460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094EE3-4B81-2EAE-8C0B-780C7A3B7CD3}"/>
              </a:ext>
            </a:extLst>
          </p:cNvPr>
          <p:cNvSpPr>
            <a:spLocks noGrp="1"/>
          </p:cNvSpPr>
          <p:nvPr>
            <p:ph type="sldNum" sz="quarter" idx="12"/>
          </p:nvPr>
        </p:nvSpPr>
        <p:spPr/>
        <p:txBody>
          <a:bodyPr/>
          <a:lstStyle>
            <a:lvl1pPr>
              <a:defRPr/>
            </a:lvl1pPr>
          </a:lstStyle>
          <a:p>
            <a:fld id="{8D16878A-36E9-4165-A34B-4692870A71BC}" type="slidenum">
              <a:rPr lang="en-US" altLang="en-US"/>
              <a:pPr/>
              <a:t>‹#›</a:t>
            </a:fld>
            <a:endParaRPr lang="en-US" altLang="en-US"/>
          </a:p>
        </p:txBody>
      </p:sp>
    </p:spTree>
    <p:extLst>
      <p:ext uri="{BB962C8B-B14F-4D97-AF65-F5344CB8AC3E}">
        <p14:creationId xmlns:p14="http://schemas.microsoft.com/office/powerpoint/2010/main" val="861204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D35D1B-7A0A-4E1E-57FA-549803DA7FBB}"/>
              </a:ext>
            </a:extLst>
          </p:cNvPr>
          <p:cNvSpPr>
            <a:spLocks noGrp="1"/>
          </p:cNvSpPr>
          <p:nvPr>
            <p:ph type="dt" sz="half" idx="10"/>
          </p:nvPr>
        </p:nvSpPr>
        <p:spPr/>
        <p:txBody>
          <a:bodyPr/>
          <a:lstStyle>
            <a:lvl1pPr>
              <a:defRPr/>
            </a:lvl1pPr>
          </a:lstStyle>
          <a:p>
            <a:pPr>
              <a:defRPr/>
            </a:pPr>
            <a:fld id="{B6683E7D-B538-4513-905E-370D2DD24B49}" type="datetimeFigureOut">
              <a:rPr lang="en-US"/>
              <a:pPr>
                <a:defRPr/>
              </a:pPr>
              <a:t>10/14/2026</a:t>
            </a:fld>
            <a:endParaRPr lang="en-US"/>
          </a:p>
        </p:txBody>
      </p:sp>
      <p:sp>
        <p:nvSpPr>
          <p:cNvPr id="5" name="Footer Placeholder 4">
            <a:extLst>
              <a:ext uri="{FF2B5EF4-FFF2-40B4-BE49-F238E27FC236}">
                <a16:creationId xmlns:a16="http://schemas.microsoft.com/office/drawing/2014/main" id="{56A6BEA7-245E-E57A-81E2-7E77339FE7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46A176-E7C2-FA94-FEBB-636839CCCE79}"/>
              </a:ext>
            </a:extLst>
          </p:cNvPr>
          <p:cNvSpPr>
            <a:spLocks noGrp="1"/>
          </p:cNvSpPr>
          <p:nvPr>
            <p:ph type="sldNum" sz="quarter" idx="12"/>
          </p:nvPr>
        </p:nvSpPr>
        <p:spPr/>
        <p:txBody>
          <a:bodyPr/>
          <a:lstStyle>
            <a:lvl1pPr>
              <a:defRPr/>
            </a:lvl1pPr>
          </a:lstStyle>
          <a:p>
            <a:fld id="{00BF2796-E0DD-4D5E-8A54-D8C77D352400}" type="slidenum">
              <a:rPr lang="en-US" altLang="en-US"/>
              <a:pPr/>
              <a:t>‹#›</a:t>
            </a:fld>
            <a:endParaRPr lang="en-US" altLang="en-US"/>
          </a:p>
        </p:txBody>
      </p:sp>
    </p:spTree>
    <p:extLst>
      <p:ext uri="{BB962C8B-B14F-4D97-AF65-F5344CB8AC3E}">
        <p14:creationId xmlns:p14="http://schemas.microsoft.com/office/powerpoint/2010/main" val="2954076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95D2A14-71C0-9F1D-40BB-85DB2B4186B5}"/>
              </a:ext>
            </a:extLst>
          </p:cNvPr>
          <p:cNvSpPr>
            <a:spLocks noGrp="1"/>
          </p:cNvSpPr>
          <p:nvPr>
            <p:ph type="dt" sz="half" idx="10"/>
          </p:nvPr>
        </p:nvSpPr>
        <p:spPr/>
        <p:txBody>
          <a:bodyPr/>
          <a:lstStyle>
            <a:lvl1pPr>
              <a:defRPr/>
            </a:lvl1pPr>
          </a:lstStyle>
          <a:p>
            <a:pPr>
              <a:defRPr/>
            </a:pPr>
            <a:fld id="{1ACD1797-6B43-4A28-9DC6-3B1F771BAB8C}" type="datetimeFigureOut">
              <a:rPr lang="en-US"/>
              <a:pPr>
                <a:defRPr/>
              </a:pPr>
              <a:t>10/14/2026</a:t>
            </a:fld>
            <a:endParaRPr lang="en-US"/>
          </a:p>
        </p:txBody>
      </p:sp>
      <p:sp>
        <p:nvSpPr>
          <p:cNvPr id="6" name="Footer Placeholder 4">
            <a:extLst>
              <a:ext uri="{FF2B5EF4-FFF2-40B4-BE49-F238E27FC236}">
                <a16:creationId xmlns:a16="http://schemas.microsoft.com/office/drawing/2014/main" id="{7D884A40-9919-FA95-1DEB-347A006E7E8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FF3439-5D1C-FC00-EC2E-7C939612F9C8}"/>
              </a:ext>
            </a:extLst>
          </p:cNvPr>
          <p:cNvSpPr>
            <a:spLocks noGrp="1"/>
          </p:cNvSpPr>
          <p:nvPr>
            <p:ph type="sldNum" sz="quarter" idx="12"/>
          </p:nvPr>
        </p:nvSpPr>
        <p:spPr/>
        <p:txBody>
          <a:bodyPr/>
          <a:lstStyle>
            <a:lvl1pPr>
              <a:defRPr/>
            </a:lvl1pPr>
          </a:lstStyle>
          <a:p>
            <a:fld id="{F7BD3139-6791-4AA2-A7BE-15813C2CF018}" type="slidenum">
              <a:rPr lang="en-US" altLang="en-US"/>
              <a:pPr/>
              <a:t>‹#›</a:t>
            </a:fld>
            <a:endParaRPr lang="en-US" altLang="en-US"/>
          </a:p>
        </p:txBody>
      </p:sp>
    </p:spTree>
    <p:extLst>
      <p:ext uri="{BB962C8B-B14F-4D97-AF65-F5344CB8AC3E}">
        <p14:creationId xmlns:p14="http://schemas.microsoft.com/office/powerpoint/2010/main" val="384745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D064E85-DB54-D637-50D1-9CEA993FE8B8}"/>
              </a:ext>
            </a:extLst>
          </p:cNvPr>
          <p:cNvSpPr>
            <a:spLocks noGrp="1"/>
          </p:cNvSpPr>
          <p:nvPr>
            <p:ph type="dt" sz="half" idx="10"/>
          </p:nvPr>
        </p:nvSpPr>
        <p:spPr/>
        <p:txBody>
          <a:bodyPr/>
          <a:lstStyle>
            <a:lvl1pPr>
              <a:defRPr/>
            </a:lvl1pPr>
          </a:lstStyle>
          <a:p>
            <a:pPr>
              <a:defRPr/>
            </a:pPr>
            <a:fld id="{B4BD9034-02C7-42CD-B698-A3452CC6A903}" type="datetimeFigureOut">
              <a:rPr lang="en-US"/>
              <a:pPr>
                <a:defRPr/>
              </a:pPr>
              <a:t>10/14/2026</a:t>
            </a:fld>
            <a:endParaRPr lang="en-US"/>
          </a:p>
        </p:txBody>
      </p:sp>
      <p:sp>
        <p:nvSpPr>
          <p:cNvPr id="8" name="Footer Placeholder 4">
            <a:extLst>
              <a:ext uri="{FF2B5EF4-FFF2-40B4-BE49-F238E27FC236}">
                <a16:creationId xmlns:a16="http://schemas.microsoft.com/office/drawing/2014/main" id="{607EA256-A3B9-C1A8-48EF-D4A71F256CF3}"/>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143A34F-94D6-5968-3A36-F86911C75E61}"/>
              </a:ext>
            </a:extLst>
          </p:cNvPr>
          <p:cNvSpPr>
            <a:spLocks noGrp="1"/>
          </p:cNvSpPr>
          <p:nvPr>
            <p:ph type="sldNum" sz="quarter" idx="12"/>
          </p:nvPr>
        </p:nvSpPr>
        <p:spPr/>
        <p:txBody>
          <a:bodyPr/>
          <a:lstStyle>
            <a:lvl1pPr>
              <a:defRPr/>
            </a:lvl1pPr>
          </a:lstStyle>
          <a:p>
            <a:fld id="{6A30FA81-4E0D-41FE-8BCB-143201DCB453}" type="slidenum">
              <a:rPr lang="en-US" altLang="en-US"/>
              <a:pPr/>
              <a:t>‹#›</a:t>
            </a:fld>
            <a:endParaRPr lang="en-US" altLang="en-US"/>
          </a:p>
        </p:txBody>
      </p:sp>
    </p:spTree>
    <p:extLst>
      <p:ext uri="{BB962C8B-B14F-4D97-AF65-F5344CB8AC3E}">
        <p14:creationId xmlns:p14="http://schemas.microsoft.com/office/powerpoint/2010/main" val="117406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D2B877D4-9352-BFC0-1982-8C9DE399705B}"/>
              </a:ext>
            </a:extLst>
          </p:cNvPr>
          <p:cNvSpPr>
            <a:spLocks noGrp="1"/>
          </p:cNvSpPr>
          <p:nvPr>
            <p:ph type="dt" sz="half" idx="10"/>
          </p:nvPr>
        </p:nvSpPr>
        <p:spPr/>
        <p:txBody>
          <a:bodyPr/>
          <a:lstStyle>
            <a:lvl1pPr>
              <a:defRPr/>
            </a:lvl1pPr>
          </a:lstStyle>
          <a:p>
            <a:pPr>
              <a:defRPr/>
            </a:pPr>
            <a:fld id="{1EE5970C-C6C2-4950-AD59-5857A0253D03}" type="datetimeFigureOut">
              <a:rPr lang="en-US"/>
              <a:pPr>
                <a:defRPr/>
              </a:pPr>
              <a:t>10/14/2026</a:t>
            </a:fld>
            <a:endParaRPr lang="en-US"/>
          </a:p>
        </p:txBody>
      </p:sp>
      <p:sp>
        <p:nvSpPr>
          <p:cNvPr id="4" name="Footer Placeholder 4">
            <a:extLst>
              <a:ext uri="{FF2B5EF4-FFF2-40B4-BE49-F238E27FC236}">
                <a16:creationId xmlns:a16="http://schemas.microsoft.com/office/drawing/2014/main" id="{D625A2B9-5E2E-D15F-E8C2-E2994B2EF37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523F4B53-84B8-8D03-7470-220ED6808A1F}"/>
              </a:ext>
            </a:extLst>
          </p:cNvPr>
          <p:cNvSpPr>
            <a:spLocks noGrp="1"/>
          </p:cNvSpPr>
          <p:nvPr>
            <p:ph type="sldNum" sz="quarter" idx="12"/>
          </p:nvPr>
        </p:nvSpPr>
        <p:spPr/>
        <p:txBody>
          <a:bodyPr/>
          <a:lstStyle>
            <a:lvl1pPr>
              <a:defRPr/>
            </a:lvl1pPr>
          </a:lstStyle>
          <a:p>
            <a:fld id="{E72AABB1-925D-4B6F-9C93-B2AD56066F00}" type="slidenum">
              <a:rPr lang="en-US" altLang="en-US"/>
              <a:pPr/>
              <a:t>‹#›</a:t>
            </a:fld>
            <a:endParaRPr lang="en-US" altLang="en-US"/>
          </a:p>
        </p:txBody>
      </p:sp>
    </p:spTree>
    <p:extLst>
      <p:ext uri="{BB962C8B-B14F-4D97-AF65-F5344CB8AC3E}">
        <p14:creationId xmlns:p14="http://schemas.microsoft.com/office/powerpoint/2010/main" val="420428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293D8E5-27FC-DD0C-B0B5-C053556066CF}"/>
              </a:ext>
            </a:extLst>
          </p:cNvPr>
          <p:cNvSpPr>
            <a:spLocks noGrp="1"/>
          </p:cNvSpPr>
          <p:nvPr>
            <p:ph type="dt" sz="half" idx="10"/>
          </p:nvPr>
        </p:nvSpPr>
        <p:spPr/>
        <p:txBody>
          <a:bodyPr/>
          <a:lstStyle>
            <a:lvl1pPr>
              <a:defRPr/>
            </a:lvl1pPr>
          </a:lstStyle>
          <a:p>
            <a:pPr>
              <a:defRPr/>
            </a:pPr>
            <a:fld id="{626C2C31-9FC5-47E3-9877-A42375A90B16}" type="datetimeFigureOut">
              <a:rPr lang="en-US"/>
              <a:pPr>
                <a:defRPr/>
              </a:pPr>
              <a:t>10/14/2026</a:t>
            </a:fld>
            <a:endParaRPr lang="en-US"/>
          </a:p>
        </p:txBody>
      </p:sp>
      <p:sp>
        <p:nvSpPr>
          <p:cNvPr id="3" name="Footer Placeholder 4">
            <a:extLst>
              <a:ext uri="{FF2B5EF4-FFF2-40B4-BE49-F238E27FC236}">
                <a16:creationId xmlns:a16="http://schemas.microsoft.com/office/drawing/2014/main" id="{F7310958-E853-672E-1FA1-8C538511ED5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4BBC9F3-5C6F-3D3D-8D5E-028F95234AE9}"/>
              </a:ext>
            </a:extLst>
          </p:cNvPr>
          <p:cNvSpPr>
            <a:spLocks noGrp="1"/>
          </p:cNvSpPr>
          <p:nvPr>
            <p:ph type="sldNum" sz="quarter" idx="12"/>
          </p:nvPr>
        </p:nvSpPr>
        <p:spPr/>
        <p:txBody>
          <a:bodyPr/>
          <a:lstStyle>
            <a:lvl1pPr>
              <a:defRPr/>
            </a:lvl1pPr>
          </a:lstStyle>
          <a:p>
            <a:fld id="{408636B0-226F-48A1-8861-0350F29796DF}" type="slidenum">
              <a:rPr lang="en-US" altLang="en-US"/>
              <a:pPr/>
              <a:t>‹#›</a:t>
            </a:fld>
            <a:endParaRPr lang="en-US" altLang="en-US"/>
          </a:p>
        </p:txBody>
      </p:sp>
    </p:spTree>
    <p:extLst>
      <p:ext uri="{BB962C8B-B14F-4D97-AF65-F5344CB8AC3E}">
        <p14:creationId xmlns:p14="http://schemas.microsoft.com/office/powerpoint/2010/main" val="2069441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5DA51D3-E696-A394-1388-EA1F65A16E9F}"/>
              </a:ext>
            </a:extLst>
          </p:cNvPr>
          <p:cNvSpPr>
            <a:spLocks noGrp="1"/>
          </p:cNvSpPr>
          <p:nvPr>
            <p:ph type="dt" sz="half" idx="10"/>
          </p:nvPr>
        </p:nvSpPr>
        <p:spPr/>
        <p:txBody>
          <a:bodyPr/>
          <a:lstStyle>
            <a:lvl1pPr>
              <a:defRPr/>
            </a:lvl1pPr>
          </a:lstStyle>
          <a:p>
            <a:pPr>
              <a:defRPr/>
            </a:pPr>
            <a:fld id="{74402D21-C26F-4C07-AA38-3ABB40DE09D4}" type="datetimeFigureOut">
              <a:rPr lang="en-US"/>
              <a:pPr>
                <a:defRPr/>
              </a:pPr>
              <a:t>10/14/2026</a:t>
            </a:fld>
            <a:endParaRPr lang="en-US"/>
          </a:p>
        </p:txBody>
      </p:sp>
      <p:sp>
        <p:nvSpPr>
          <p:cNvPr id="6" name="Footer Placeholder 4">
            <a:extLst>
              <a:ext uri="{FF2B5EF4-FFF2-40B4-BE49-F238E27FC236}">
                <a16:creationId xmlns:a16="http://schemas.microsoft.com/office/drawing/2014/main" id="{F26B1465-01A6-610A-1BD7-B57F73DC59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5AA21F0-A55F-D292-661D-DB4349B7F8FB}"/>
              </a:ext>
            </a:extLst>
          </p:cNvPr>
          <p:cNvSpPr>
            <a:spLocks noGrp="1"/>
          </p:cNvSpPr>
          <p:nvPr>
            <p:ph type="sldNum" sz="quarter" idx="12"/>
          </p:nvPr>
        </p:nvSpPr>
        <p:spPr/>
        <p:txBody>
          <a:bodyPr/>
          <a:lstStyle>
            <a:lvl1pPr>
              <a:defRPr/>
            </a:lvl1pPr>
          </a:lstStyle>
          <a:p>
            <a:fld id="{C4025EC5-9362-4FF7-A1C4-89E14A75CC84}" type="slidenum">
              <a:rPr lang="en-US" altLang="en-US"/>
              <a:pPr/>
              <a:t>‹#›</a:t>
            </a:fld>
            <a:endParaRPr lang="en-US" altLang="en-US"/>
          </a:p>
        </p:txBody>
      </p:sp>
    </p:spTree>
    <p:extLst>
      <p:ext uri="{BB962C8B-B14F-4D97-AF65-F5344CB8AC3E}">
        <p14:creationId xmlns:p14="http://schemas.microsoft.com/office/powerpoint/2010/main" val="849400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9AAD2BE-B222-5112-D44E-D3B0DDFA304E}"/>
              </a:ext>
            </a:extLst>
          </p:cNvPr>
          <p:cNvSpPr>
            <a:spLocks noGrp="1"/>
          </p:cNvSpPr>
          <p:nvPr>
            <p:ph type="dt" sz="half" idx="10"/>
          </p:nvPr>
        </p:nvSpPr>
        <p:spPr/>
        <p:txBody>
          <a:bodyPr/>
          <a:lstStyle>
            <a:lvl1pPr>
              <a:defRPr/>
            </a:lvl1pPr>
          </a:lstStyle>
          <a:p>
            <a:pPr>
              <a:defRPr/>
            </a:pPr>
            <a:fld id="{85A6DF1E-8C34-4368-A568-C4A71662E647}" type="datetimeFigureOut">
              <a:rPr lang="en-US"/>
              <a:pPr>
                <a:defRPr/>
              </a:pPr>
              <a:t>10/14/2026</a:t>
            </a:fld>
            <a:endParaRPr lang="en-US"/>
          </a:p>
        </p:txBody>
      </p:sp>
      <p:sp>
        <p:nvSpPr>
          <p:cNvPr id="6" name="Footer Placeholder 4">
            <a:extLst>
              <a:ext uri="{FF2B5EF4-FFF2-40B4-BE49-F238E27FC236}">
                <a16:creationId xmlns:a16="http://schemas.microsoft.com/office/drawing/2014/main" id="{3C44168F-D9ED-F4FE-1683-978AC9197A2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3B9D840-FBA3-A7FF-4573-1D785483409D}"/>
              </a:ext>
            </a:extLst>
          </p:cNvPr>
          <p:cNvSpPr>
            <a:spLocks noGrp="1"/>
          </p:cNvSpPr>
          <p:nvPr>
            <p:ph type="sldNum" sz="quarter" idx="12"/>
          </p:nvPr>
        </p:nvSpPr>
        <p:spPr/>
        <p:txBody>
          <a:bodyPr/>
          <a:lstStyle>
            <a:lvl1pPr>
              <a:defRPr/>
            </a:lvl1pPr>
          </a:lstStyle>
          <a:p>
            <a:fld id="{D9A0A14A-D384-44DE-9639-9E78B7EEADD5}" type="slidenum">
              <a:rPr lang="en-US" altLang="en-US"/>
              <a:pPr/>
              <a:t>‹#›</a:t>
            </a:fld>
            <a:endParaRPr lang="en-US" altLang="en-US"/>
          </a:p>
        </p:txBody>
      </p:sp>
    </p:spTree>
    <p:extLst>
      <p:ext uri="{BB962C8B-B14F-4D97-AF65-F5344CB8AC3E}">
        <p14:creationId xmlns:p14="http://schemas.microsoft.com/office/powerpoint/2010/main" val="1497437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65D843-9671-7210-0FD6-DBAFBE4C90FF}"/>
              </a:ext>
            </a:extLst>
          </p:cNvPr>
          <p:cNvSpPr>
            <a:spLocks noGrp="1"/>
          </p:cNvSpPr>
          <p:nvPr>
            <p:ph type="dt" sz="half" idx="10"/>
          </p:nvPr>
        </p:nvSpPr>
        <p:spPr/>
        <p:txBody>
          <a:bodyPr/>
          <a:lstStyle>
            <a:lvl1pPr>
              <a:defRPr/>
            </a:lvl1pPr>
          </a:lstStyle>
          <a:p>
            <a:pPr>
              <a:defRPr/>
            </a:pPr>
            <a:fld id="{5CD2DBDA-085E-4F19-B01C-C6733DD72281}" type="datetimeFigureOut">
              <a:rPr lang="en-US"/>
              <a:pPr>
                <a:defRPr/>
              </a:pPr>
              <a:t>10/14/2026</a:t>
            </a:fld>
            <a:endParaRPr lang="en-US"/>
          </a:p>
        </p:txBody>
      </p:sp>
      <p:sp>
        <p:nvSpPr>
          <p:cNvPr id="5" name="Footer Placeholder 4">
            <a:extLst>
              <a:ext uri="{FF2B5EF4-FFF2-40B4-BE49-F238E27FC236}">
                <a16:creationId xmlns:a16="http://schemas.microsoft.com/office/drawing/2014/main" id="{93100A90-0A6B-2AFD-64B5-C5474A4FB2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F93B559-337E-563C-3E52-CAFF891B0BC3}"/>
              </a:ext>
            </a:extLst>
          </p:cNvPr>
          <p:cNvSpPr>
            <a:spLocks noGrp="1"/>
          </p:cNvSpPr>
          <p:nvPr>
            <p:ph type="sldNum" sz="quarter" idx="12"/>
          </p:nvPr>
        </p:nvSpPr>
        <p:spPr/>
        <p:txBody>
          <a:bodyPr/>
          <a:lstStyle>
            <a:lvl1pPr>
              <a:defRPr/>
            </a:lvl1pPr>
          </a:lstStyle>
          <a:p>
            <a:fld id="{759F1E19-82C4-4B42-864E-ACFDD242266D}" type="slidenum">
              <a:rPr lang="en-US" altLang="en-US"/>
              <a:pPr/>
              <a:t>‹#›</a:t>
            </a:fld>
            <a:endParaRPr lang="en-US" altLang="en-US"/>
          </a:p>
        </p:txBody>
      </p:sp>
    </p:spTree>
    <p:extLst>
      <p:ext uri="{BB962C8B-B14F-4D97-AF65-F5344CB8AC3E}">
        <p14:creationId xmlns:p14="http://schemas.microsoft.com/office/powerpoint/2010/main" val="876069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01268F-52E5-A516-461A-BEBCAD91A31D}"/>
              </a:ext>
            </a:extLst>
          </p:cNvPr>
          <p:cNvSpPr>
            <a:spLocks noGrp="1"/>
          </p:cNvSpPr>
          <p:nvPr>
            <p:ph type="dt" sz="half" idx="10"/>
          </p:nvPr>
        </p:nvSpPr>
        <p:spPr/>
        <p:txBody>
          <a:bodyPr/>
          <a:lstStyle>
            <a:lvl1pPr>
              <a:defRPr/>
            </a:lvl1pPr>
          </a:lstStyle>
          <a:p>
            <a:pPr>
              <a:defRPr/>
            </a:pPr>
            <a:fld id="{8E55B225-1C68-4A86-9B08-32E8565EB6B8}" type="datetimeFigureOut">
              <a:rPr lang="en-US"/>
              <a:pPr>
                <a:defRPr/>
              </a:pPr>
              <a:t>10/14/2026</a:t>
            </a:fld>
            <a:endParaRPr lang="en-US"/>
          </a:p>
        </p:txBody>
      </p:sp>
      <p:sp>
        <p:nvSpPr>
          <p:cNvPr id="5" name="Footer Placeholder 4">
            <a:extLst>
              <a:ext uri="{FF2B5EF4-FFF2-40B4-BE49-F238E27FC236}">
                <a16:creationId xmlns:a16="http://schemas.microsoft.com/office/drawing/2014/main" id="{56961DE1-FEA3-6B17-325C-F6A865EC972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292551-60FE-A33E-10BB-6BD97CF184C0}"/>
              </a:ext>
            </a:extLst>
          </p:cNvPr>
          <p:cNvSpPr>
            <a:spLocks noGrp="1"/>
          </p:cNvSpPr>
          <p:nvPr>
            <p:ph type="sldNum" sz="quarter" idx="12"/>
          </p:nvPr>
        </p:nvSpPr>
        <p:spPr/>
        <p:txBody>
          <a:bodyPr/>
          <a:lstStyle>
            <a:lvl1pPr>
              <a:defRPr/>
            </a:lvl1pPr>
          </a:lstStyle>
          <a:p>
            <a:fld id="{DCC85491-4EF5-46E9-86FF-DB23BFD38345}" type="slidenum">
              <a:rPr lang="en-US" altLang="en-US"/>
              <a:pPr/>
              <a:t>‹#›</a:t>
            </a:fld>
            <a:endParaRPr lang="en-US" altLang="en-US"/>
          </a:p>
        </p:txBody>
      </p:sp>
    </p:spTree>
    <p:extLst>
      <p:ext uri="{BB962C8B-B14F-4D97-AF65-F5344CB8AC3E}">
        <p14:creationId xmlns:p14="http://schemas.microsoft.com/office/powerpoint/2010/main" val="207500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0B45FB0-B965-67D1-62E6-BC7D7D5A441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D994891-92AA-1023-30EE-52C71CDD709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25F2E9F2-B379-A5C8-796D-B971B15F3C27}"/>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D44427E5-1C58-46AE-9CE0-FA64291CAF72}" type="datetimeFigureOut">
              <a:rPr lang="en-US"/>
              <a:pPr>
                <a:defRPr/>
              </a:pPr>
              <a:t>10/14/2026</a:t>
            </a:fld>
            <a:endParaRPr lang="en-US"/>
          </a:p>
        </p:txBody>
      </p:sp>
      <p:sp>
        <p:nvSpPr>
          <p:cNvPr id="5" name="Footer Placeholder 4">
            <a:extLst>
              <a:ext uri="{FF2B5EF4-FFF2-40B4-BE49-F238E27FC236}">
                <a16:creationId xmlns:a16="http://schemas.microsoft.com/office/drawing/2014/main" id="{4A2ED840-E7EB-4B04-948B-3A74457616F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EF1A76DD-102B-5D80-BE6B-B7E9BEE1BE5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8D89B8B2-405B-483C-B36E-D2D1DB3AA05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ersaldelatierra.blogspot.com/2015/06/" TargetMode="Externa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goodfreephotos.com/united-states/virginia/shenandoah-national-park/people-near-the-falls.jpg.php"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globalawareness101.org/2016/05/kingdom-of-heaven-is-within-you-this-is.html"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hyperlink" Target="https://www.globalawareness101.org/2020/05/faith-is-never-blind-bartimaeus-vision.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hyperlink" Target="https://openclipart.org/detail/244854/"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5E43FB-A08D-EADA-96A1-2A6609633759}"/>
              </a:ext>
            </a:extLst>
          </p:cNvPr>
          <p:cNvSpPr txBox="1"/>
          <p:nvPr/>
        </p:nvSpPr>
        <p:spPr>
          <a:xfrm>
            <a:off x="0" y="2844225"/>
            <a:ext cx="9144000" cy="584775"/>
          </a:xfrm>
          <a:prstGeom prst="rect">
            <a:avLst/>
          </a:prstGeom>
          <a:solidFill>
            <a:schemeClr val="tx1"/>
          </a:solidFill>
        </p:spPr>
        <p:txBody>
          <a:bodyPr wrap="square" rtlCol="0">
            <a:spAutoFit/>
          </a:bodyPr>
          <a:lstStyle/>
          <a:p>
            <a:pPr algn="ctr"/>
            <a:r>
              <a:rPr lang="en-US" sz="3200" b="1" dirty="0">
                <a:solidFill>
                  <a:schemeClr val="bg1"/>
                </a:solidFill>
              </a:rPr>
              <a:t>The Four Habits That Fuel Spiritual Growth!</a:t>
            </a:r>
            <a:endParaRPr lang="en-US" sz="3200" dirty="0">
              <a:solidFill>
                <a:schemeClr val="bg1"/>
              </a:solidFill>
            </a:endParaRPr>
          </a:p>
        </p:txBody>
      </p:sp>
      <p:sp>
        <p:nvSpPr>
          <p:cNvPr id="3" name="TextBox 2">
            <a:extLst>
              <a:ext uri="{FF2B5EF4-FFF2-40B4-BE49-F238E27FC236}">
                <a16:creationId xmlns:a16="http://schemas.microsoft.com/office/drawing/2014/main" id="{63B0A416-77B8-8D63-B54F-FAF63A91572B}"/>
              </a:ext>
            </a:extLst>
          </p:cNvPr>
          <p:cNvSpPr txBox="1"/>
          <p:nvPr/>
        </p:nvSpPr>
        <p:spPr>
          <a:xfrm>
            <a:off x="1447800" y="2286000"/>
            <a:ext cx="6741974" cy="646331"/>
          </a:xfrm>
          <a:prstGeom prst="rect">
            <a:avLst/>
          </a:prstGeom>
          <a:noFill/>
        </p:spPr>
        <p:txBody>
          <a:bodyPr wrap="none" rtlCol="0">
            <a:spAutoFit/>
          </a:bodyPr>
          <a:lstStyle/>
          <a:p>
            <a:r>
              <a:rPr lang="en-US" sz="3600" b="1" dirty="0">
                <a:solidFill>
                  <a:schemeClr val="bg1"/>
                </a:solidFill>
              </a:rPr>
              <a:t>JESUS IS OUR FOUNDATION!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E6E933-54F7-35CD-D6BC-F9159B719E73}"/>
              </a:ext>
            </a:extLst>
          </p:cNvPr>
          <p:cNvSpPr txBox="1"/>
          <p:nvPr/>
        </p:nvSpPr>
        <p:spPr>
          <a:xfrm>
            <a:off x="2235463" y="152400"/>
            <a:ext cx="4673074" cy="1938992"/>
          </a:xfrm>
          <a:prstGeom prst="rect">
            <a:avLst/>
          </a:prstGeom>
          <a:noFill/>
        </p:spPr>
        <p:txBody>
          <a:bodyPr wrap="none" rtlCol="0">
            <a:spAutoFit/>
          </a:bodyPr>
          <a:lstStyle/>
          <a:p>
            <a:r>
              <a:rPr lang="en-US" sz="6000" b="1" dirty="0">
                <a:solidFill>
                  <a:schemeClr val="bg1"/>
                </a:solidFill>
              </a:rPr>
              <a:t>Background</a:t>
            </a:r>
          </a:p>
          <a:p>
            <a:pPr algn="ctr"/>
            <a:r>
              <a:rPr lang="en-US" sz="6000" b="1" dirty="0">
                <a:solidFill>
                  <a:schemeClr val="bg1"/>
                </a:solidFill>
              </a:rPr>
              <a:t>Scripture</a:t>
            </a:r>
          </a:p>
        </p:txBody>
      </p:sp>
      <p:sp>
        <p:nvSpPr>
          <p:cNvPr id="3" name="TextBox 2">
            <a:extLst>
              <a:ext uri="{FF2B5EF4-FFF2-40B4-BE49-F238E27FC236}">
                <a16:creationId xmlns:a16="http://schemas.microsoft.com/office/drawing/2014/main" id="{4E24AE3C-B7FB-D7BD-D340-CA1126858FA7}"/>
              </a:ext>
            </a:extLst>
          </p:cNvPr>
          <p:cNvSpPr txBox="1"/>
          <p:nvPr/>
        </p:nvSpPr>
        <p:spPr>
          <a:xfrm>
            <a:off x="3440921" y="2782669"/>
            <a:ext cx="2262158" cy="646331"/>
          </a:xfrm>
          <a:prstGeom prst="rect">
            <a:avLst/>
          </a:prstGeom>
          <a:noFill/>
        </p:spPr>
        <p:txBody>
          <a:bodyPr wrap="none" rtlCol="0">
            <a:spAutoFit/>
          </a:bodyPr>
          <a:lstStyle/>
          <a:p>
            <a:r>
              <a:rPr lang="en-US" sz="3600" b="1" dirty="0">
                <a:solidFill>
                  <a:schemeClr val="bg1"/>
                </a:solidFill>
              </a:rPr>
              <a:t>Col. 2:6-7</a:t>
            </a:r>
          </a:p>
        </p:txBody>
      </p:sp>
      <p:sp>
        <p:nvSpPr>
          <p:cNvPr id="4" name="TextBox 3">
            <a:extLst>
              <a:ext uri="{FF2B5EF4-FFF2-40B4-BE49-F238E27FC236}">
                <a16:creationId xmlns:a16="http://schemas.microsoft.com/office/drawing/2014/main" id="{3C5402EB-A7E8-79E8-441D-0C5A22C0D491}"/>
              </a:ext>
            </a:extLst>
          </p:cNvPr>
          <p:cNvSpPr txBox="1"/>
          <p:nvPr/>
        </p:nvSpPr>
        <p:spPr>
          <a:xfrm>
            <a:off x="0" y="6324600"/>
            <a:ext cx="9144000" cy="646331"/>
          </a:xfrm>
          <a:prstGeom prst="rect">
            <a:avLst/>
          </a:prstGeom>
          <a:noFill/>
        </p:spPr>
        <p:txBody>
          <a:bodyPr wrap="square" rtlCol="0">
            <a:spAutoFit/>
          </a:bodyPr>
          <a:lstStyle/>
          <a:p>
            <a:pPr algn="ctr"/>
            <a:r>
              <a:rPr lang="en-US" sz="3600" b="1" dirty="0">
                <a:solidFill>
                  <a:schemeClr val="bg1"/>
                </a:solidFill>
              </a:rPr>
              <a:t>How Deep are your ROOTS?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465CA7F8-72AB-3F3B-C259-BD337A3D83F6}"/>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088681CA-4CD6-3F5A-D886-4F7DC641D295}"/>
              </a:ext>
            </a:extLst>
          </p:cNvPr>
          <p:cNvSpPr>
            <a:spLocks noGrp="1"/>
          </p:cNvSpPr>
          <p:nvPr>
            <p:ph idx="1"/>
          </p:nvPr>
        </p:nvSpPr>
        <p:spPr>
          <a:xfrm>
            <a:off x="152400" y="152400"/>
            <a:ext cx="8839200" cy="5973763"/>
          </a:xfrm>
        </p:spPr>
        <p:txBody>
          <a:bodyPr/>
          <a:lstStyle/>
          <a:p>
            <a:pPr marL="0" indent="0">
              <a:buNone/>
            </a:pPr>
            <a:r>
              <a:rPr lang="en-US" b="1" dirty="0"/>
              <a:t>Growth</a:t>
            </a:r>
            <a:r>
              <a:rPr lang="en-US" dirty="0"/>
              <a:t> is rarely the result of one extraordinary moment. It's usually the result of many ordinary moments lived faithfully. </a:t>
            </a:r>
          </a:p>
          <a:p>
            <a:pPr marL="0" indent="0">
              <a:buNone/>
            </a:pPr>
            <a:r>
              <a:rPr lang="en-US" b="1" dirty="0"/>
              <a:t>Think about a tree</a:t>
            </a:r>
            <a:r>
              <a:rPr lang="en-US" dirty="0"/>
              <a:t>. It doesn't become tall overnight. It grows because day after day, its roots draw nourishment from the soil. The growth is almost invisible, yet over time it becomes undeniable. </a:t>
            </a:r>
          </a:p>
          <a:p>
            <a:pPr marL="0" indent="0">
              <a:buNone/>
            </a:pPr>
            <a:r>
              <a:rPr lang="en-US" b="1" dirty="0"/>
              <a:t>Spiritual growth works the same way</a:t>
            </a:r>
            <a:r>
              <a:rPr lang="en-US" dirty="0"/>
              <a:t>. </a:t>
            </a:r>
          </a:p>
          <a:p>
            <a:endParaRPr lang="en-US" altLang="en-US" dirty="0"/>
          </a:p>
        </p:txBody>
      </p:sp>
      <p:sp>
        <p:nvSpPr>
          <p:cNvPr id="2" name="TextBox 1">
            <a:extLst>
              <a:ext uri="{FF2B5EF4-FFF2-40B4-BE49-F238E27FC236}">
                <a16:creationId xmlns:a16="http://schemas.microsoft.com/office/drawing/2014/main" id="{3060D775-89AC-2358-169D-76CA167D2229}"/>
              </a:ext>
            </a:extLst>
          </p:cNvPr>
          <p:cNvSpPr txBox="1"/>
          <p:nvPr/>
        </p:nvSpPr>
        <p:spPr>
          <a:xfrm>
            <a:off x="4800600" y="4800600"/>
            <a:ext cx="407484" cy="1938992"/>
          </a:xfrm>
          <a:prstGeom prst="rect">
            <a:avLst/>
          </a:prstGeom>
          <a:noFill/>
        </p:spPr>
        <p:txBody>
          <a:bodyPr wrap="none" rtlCol="0">
            <a:spAutoFit/>
          </a:bodyPr>
          <a:lstStyle/>
          <a:p>
            <a:r>
              <a:rPr lang="en-US" sz="2400" b="1" dirty="0">
                <a:solidFill>
                  <a:schemeClr val="bg1"/>
                </a:solidFill>
              </a:rPr>
              <a:t>J</a:t>
            </a:r>
          </a:p>
          <a:p>
            <a:r>
              <a:rPr lang="en-US" sz="2400" b="1" dirty="0">
                <a:solidFill>
                  <a:schemeClr val="bg1"/>
                </a:solidFill>
              </a:rPr>
              <a:t>E</a:t>
            </a:r>
          </a:p>
          <a:p>
            <a:r>
              <a:rPr lang="en-US" sz="2400" b="1" dirty="0">
                <a:solidFill>
                  <a:schemeClr val="bg1"/>
                </a:solidFill>
              </a:rPr>
              <a:t>S</a:t>
            </a:r>
          </a:p>
          <a:p>
            <a:r>
              <a:rPr lang="en-US" sz="2400" b="1" dirty="0">
                <a:solidFill>
                  <a:schemeClr val="bg1"/>
                </a:solidFill>
              </a:rPr>
              <a:t>U</a:t>
            </a:r>
          </a:p>
          <a:p>
            <a:r>
              <a:rPr lang="en-US" sz="2400" b="1" dirty="0">
                <a:solidFill>
                  <a:schemeClr val="bg1"/>
                </a:solidFill>
              </a:rPr>
              <a:t>S</a:t>
            </a:r>
          </a:p>
        </p:txBody>
      </p:sp>
    </p:spTree>
    <p:extLst>
      <p:ext uri="{BB962C8B-B14F-4D97-AF65-F5344CB8AC3E}">
        <p14:creationId xmlns:p14="http://schemas.microsoft.com/office/powerpoint/2010/main" val="345638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E8EB-04F6-30F2-163B-BD12A4A29CC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E8F237C-28C1-643C-861B-5359B7FC26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0894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1" name="Content Placeholder 2">
            <a:extLst>
              <a:ext uri="{FF2B5EF4-FFF2-40B4-BE49-F238E27FC236}">
                <a16:creationId xmlns:a16="http://schemas.microsoft.com/office/drawing/2014/main" id="{2080A74B-8D1F-DDE8-19BD-D1D410540360}"/>
              </a:ext>
            </a:extLst>
          </p:cNvPr>
          <p:cNvSpPr>
            <a:spLocks noGrp="1"/>
          </p:cNvSpPr>
          <p:nvPr>
            <p:ph idx="1"/>
          </p:nvPr>
        </p:nvSpPr>
        <p:spPr>
          <a:xfrm>
            <a:off x="3200400" y="18288"/>
            <a:ext cx="5949696" cy="4525963"/>
          </a:xfrm>
        </p:spPr>
        <p:txBody>
          <a:bodyPr/>
          <a:lstStyle/>
          <a:p>
            <a:r>
              <a:rPr lang="en-US" dirty="0"/>
              <a:t>Many Christians long to become spiritually mature, but they look for dramatic experiences instead of developing daily habits. While God certainly meets us in powerful moments, lasting maturity is usually formed through consistent obedience. </a:t>
            </a:r>
          </a:p>
          <a:p>
            <a:pPr marL="0" indent="0">
              <a:buNone/>
            </a:pPr>
            <a:endParaRPr lang="en-US" altLang="en-US" dirty="0"/>
          </a:p>
        </p:txBody>
      </p:sp>
      <p:sp>
        <p:nvSpPr>
          <p:cNvPr id="2" name="TextBox 1">
            <a:extLst>
              <a:ext uri="{FF2B5EF4-FFF2-40B4-BE49-F238E27FC236}">
                <a16:creationId xmlns:a16="http://schemas.microsoft.com/office/drawing/2014/main" id="{6C14FAF3-96D6-7E0E-83E8-B86A3AE64AD5}"/>
              </a:ext>
            </a:extLst>
          </p:cNvPr>
          <p:cNvSpPr txBox="1"/>
          <p:nvPr/>
        </p:nvSpPr>
        <p:spPr>
          <a:xfrm>
            <a:off x="5257800" y="4267200"/>
            <a:ext cx="3663182" cy="707886"/>
          </a:xfrm>
          <a:prstGeom prst="rect">
            <a:avLst/>
          </a:prstGeom>
          <a:noFill/>
        </p:spPr>
        <p:txBody>
          <a:bodyPr wrap="none" rtlCol="0">
            <a:spAutoFit/>
          </a:bodyPr>
          <a:lstStyle/>
          <a:p>
            <a:r>
              <a:rPr lang="en-US" sz="4000" b="1" dirty="0">
                <a:solidFill>
                  <a:schemeClr val="bg1"/>
                </a:solidFill>
              </a:rPr>
              <a:t>Romans 10:17</a:t>
            </a:r>
          </a:p>
        </p:txBody>
      </p:sp>
      <p:sp>
        <p:nvSpPr>
          <p:cNvPr id="4" name="TextBox 3">
            <a:extLst>
              <a:ext uri="{FF2B5EF4-FFF2-40B4-BE49-F238E27FC236}">
                <a16:creationId xmlns:a16="http://schemas.microsoft.com/office/drawing/2014/main" id="{7DBBB29D-6F72-B5ED-2E59-7D52E37FF2A3}"/>
              </a:ext>
            </a:extLst>
          </p:cNvPr>
          <p:cNvSpPr txBox="1"/>
          <p:nvPr/>
        </p:nvSpPr>
        <p:spPr>
          <a:xfrm>
            <a:off x="1545337" y="3574755"/>
            <a:ext cx="4681728" cy="1938992"/>
          </a:xfrm>
          <a:prstGeom prst="rect">
            <a:avLst/>
          </a:prstGeom>
          <a:noFill/>
        </p:spPr>
        <p:txBody>
          <a:bodyPr wrap="square">
            <a:spAutoFit/>
          </a:bodyPr>
          <a:lstStyle/>
          <a:p>
            <a:r>
              <a:rPr lang="en-US" sz="2400" b="1" dirty="0">
                <a:solidFill>
                  <a:schemeClr val="bg1"/>
                </a:solidFill>
              </a:rPr>
              <a:t>J</a:t>
            </a:r>
          </a:p>
          <a:p>
            <a:r>
              <a:rPr lang="en-US" sz="2400" b="1" dirty="0">
                <a:solidFill>
                  <a:schemeClr val="bg1"/>
                </a:solidFill>
              </a:rPr>
              <a:t>E</a:t>
            </a:r>
          </a:p>
          <a:p>
            <a:r>
              <a:rPr lang="en-US" sz="2400" b="1" dirty="0">
                <a:solidFill>
                  <a:schemeClr val="bg1"/>
                </a:solidFill>
              </a:rPr>
              <a:t>S</a:t>
            </a:r>
          </a:p>
          <a:p>
            <a:r>
              <a:rPr lang="en-US" sz="2400" b="1" dirty="0">
                <a:solidFill>
                  <a:schemeClr val="bg1"/>
                </a:solidFill>
              </a:rPr>
              <a:t>U</a:t>
            </a:r>
          </a:p>
          <a:p>
            <a:r>
              <a:rPr lang="en-US" sz="2400" b="1" dirty="0">
                <a:solidFill>
                  <a:schemeClr val="bg1"/>
                </a:solidFill>
              </a:rPr>
              <a:t>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7AD8F-2EF4-1CFD-7BFD-6C4D165C544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ECDC751-577D-EF4C-658C-88C7EAC9A1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2382"/>
            <a:ext cx="9144000" cy="685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DED3302-4C61-0AA1-A3B0-A223D5BDA46C}"/>
              </a:ext>
            </a:extLst>
          </p:cNvPr>
          <p:cNvSpPr txBox="1"/>
          <p:nvPr/>
        </p:nvSpPr>
        <p:spPr>
          <a:xfrm>
            <a:off x="4876800" y="3733800"/>
            <a:ext cx="4160306" cy="646331"/>
          </a:xfrm>
          <a:prstGeom prst="rect">
            <a:avLst/>
          </a:prstGeom>
          <a:noFill/>
        </p:spPr>
        <p:txBody>
          <a:bodyPr wrap="none" rtlCol="0">
            <a:spAutoFit/>
          </a:bodyPr>
          <a:lstStyle/>
          <a:p>
            <a:r>
              <a:rPr lang="en-US" sz="3600" b="1" dirty="0">
                <a:solidFill>
                  <a:schemeClr val="bg1"/>
                </a:solidFill>
              </a:rPr>
              <a:t>Jeremiah 29:11-14</a:t>
            </a:r>
          </a:p>
        </p:txBody>
      </p:sp>
    </p:spTree>
    <p:extLst>
      <p:ext uri="{BB962C8B-B14F-4D97-AF65-F5344CB8AC3E}">
        <p14:creationId xmlns:p14="http://schemas.microsoft.com/office/powerpoint/2010/main" val="1824132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FF169B18-EFB1-B2FF-2EA0-231520809E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C42C43A-E252-27B1-18E3-CA1C9BB63224}"/>
              </a:ext>
            </a:extLst>
          </p:cNvPr>
          <p:cNvSpPr txBox="1"/>
          <p:nvPr/>
        </p:nvSpPr>
        <p:spPr>
          <a:xfrm>
            <a:off x="0" y="2844225"/>
            <a:ext cx="9144000" cy="584775"/>
          </a:xfrm>
          <a:prstGeom prst="rect">
            <a:avLst/>
          </a:prstGeom>
          <a:solidFill>
            <a:schemeClr val="tx1"/>
          </a:solidFill>
        </p:spPr>
        <p:txBody>
          <a:bodyPr wrap="square" rtlCol="0">
            <a:spAutoFit/>
          </a:bodyPr>
          <a:lstStyle/>
          <a:p>
            <a:pPr algn="ctr"/>
            <a:r>
              <a:rPr lang="en-US" sz="3200" b="1" dirty="0">
                <a:solidFill>
                  <a:schemeClr val="bg1"/>
                </a:solidFill>
              </a:rPr>
              <a:t>The Four Habits That Fuel Spiritual Growth!</a:t>
            </a:r>
            <a:endParaRPr lang="en-US" sz="3200" dirty="0">
              <a:solidFill>
                <a:schemeClr val="bg1"/>
              </a:solidFill>
            </a:endParaRPr>
          </a:p>
        </p:txBody>
      </p:sp>
      <p:sp>
        <p:nvSpPr>
          <p:cNvPr id="3" name="TextBox 2">
            <a:extLst>
              <a:ext uri="{FF2B5EF4-FFF2-40B4-BE49-F238E27FC236}">
                <a16:creationId xmlns:a16="http://schemas.microsoft.com/office/drawing/2014/main" id="{DDF58562-F841-5CA8-FE9D-63C4EDB484B5}"/>
              </a:ext>
            </a:extLst>
          </p:cNvPr>
          <p:cNvSpPr txBox="1"/>
          <p:nvPr/>
        </p:nvSpPr>
        <p:spPr>
          <a:xfrm>
            <a:off x="1447800" y="2286000"/>
            <a:ext cx="6741974" cy="646331"/>
          </a:xfrm>
          <a:prstGeom prst="rect">
            <a:avLst/>
          </a:prstGeom>
          <a:noFill/>
        </p:spPr>
        <p:txBody>
          <a:bodyPr wrap="none" rtlCol="0">
            <a:spAutoFit/>
          </a:bodyPr>
          <a:lstStyle/>
          <a:p>
            <a:r>
              <a:rPr lang="en-US" sz="3600" b="1" dirty="0">
                <a:solidFill>
                  <a:schemeClr val="bg1"/>
                </a:solidFill>
              </a:rPr>
              <a:t>JESUS IS OUR FOUNDATION!</a:t>
            </a:r>
          </a:p>
        </p:txBody>
      </p:sp>
      <p:sp>
        <p:nvSpPr>
          <p:cNvPr id="4" name="TextBox 3">
            <a:extLst>
              <a:ext uri="{FF2B5EF4-FFF2-40B4-BE49-F238E27FC236}">
                <a16:creationId xmlns:a16="http://schemas.microsoft.com/office/drawing/2014/main" id="{0490A036-2D36-4EDD-DBA6-3F802A8A3362}"/>
              </a:ext>
            </a:extLst>
          </p:cNvPr>
          <p:cNvSpPr txBox="1"/>
          <p:nvPr/>
        </p:nvSpPr>
        <p:spPr>
          <a:xfrm>
            <a:off x="152400" y="1362670"/>
            <a:ext cx="2108269" cy="923330"/>
          </a:xfrm>
          <a:prstGeom prst="rect">
            <a:avLst/>
          </a:prstGeom>
          <a:noFill/>
        </p:spPr>
        <p:txBody>
          <a:bodyPr wrap="none" rtlCol="0">
            <a:spAutoFit/>
          </a:bodyPr>
          <a:lstStyle/>
          <a:p>
            <a:r>
              <a:rPr lang="en-US" sz="5400" b="1" dirty="0"/>
              <a:t>Part 2</a:t>
            </a:r>
          </a:p>
        </p:txBody>
      </p:sp>
    </p:spTree>
    <p:extLst>
      <p:ext uri="{BB962C8B-B14F-4D97-AF65-F5344CB8AC3E}">
        <p14:creationId xmlns:p14="http://schemas.microsoft.com/office/powerpoint/2010/main" val="221279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5E45-FDCF-E5F7-FEDA-557EF3CF6FD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6114D7C-BE80-0453-BA6E-00BECE5CAF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8269891-9C93-C425-6CB2-2550F3D6E248}"/>
              </a:ext>
            </a:extLst>
          </p:cNvPr>
          <p:cNvSpPr txBox="1"/>
          <p:nvPr/>
        </p:nvSpPr>
        <p:spPr>
          <a:xfrm>
            <a:off x="5080196" y="4495800"/>
            <a:ext cx="3597460" cy="584775"/>
          </a:xfrm>
          <a:prstGeom prst="rect">
            <a:avLst/>
          </a:prstGeom>
          <a:noFill/>
        </p:spPr>
        <p:txBody>
          <a:bodyPr wrap="none" rtlCol="0">
            <a:spAutoFit/>
          </a:bodyPr>
          <a:lstStyle/>
          <a:p>
            <a:r>
              <a:rPr lang="en-US" sz="3200" b="1" dirty="0"/>
              <a:t>(Galatians 1:6-10)</a:t>
            </a:r>
          </a:p>
        </p:txBody>
      </p:sp>
    </p:spTree>
    <p:extLst>
      <p:ext uri="{BB962C8B-B14F-4D97-AF65-F5344CB8AC3E}">
        <p14:creationId xmlns:p14="http://schemas.microsoft.com/office/powerpoint/2010/main" val="3019667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28A5C-527D-0D15-F26D-B3FAF371F17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EB9E1F45-D326-92A0-0317-737261C9B0F5}"/>
              </a:ext>
            </a:extLst>
          </p:cNvPr>
          <p:cNvPicPr>
            <a:picLocks noGrp="1" noChangeAspect="1"/>
          </p:cNvPicPr>
          <p:nvPr>
            <p:ph idx="1"/>
          </p:nvPr>
        </p:nvPicPr>
        <p:blipFill>
          <a:blip r:embed="rId2"/>
          <a:stretch>
            <a:fillRect/>
          </a:stretch>
        </p:blipFill>
        <p:spPr>
          <a:xfrm>
            <a:off x="0" y="0"/>
            <a:ext cx="9143999" cy="6858000"/>
          </a:xfrm>
          <a:prstGeom prst="rect">
            <a:avLst/>
          </a:prstGeom>
        </p:spPr>
      </p:pic>
    </p:spTree>
    <p:extLst>
      <p:ext uri="{BB962C8B-B14F-4D97-AF65-F5344CB8AC3E}">
        <p14:creationId xmlns:p14="http://schemas.microsoft.com/office/powerpoint/2010/main" val="1120706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606034-B6D8-3335-7F65-D0214BC768BD}"/>
              </a:ext>
            </a:extLst>
          </p:cNvPr>
          <p:cNvSpPr>
            <a:spLocks noGrp="1"/>
          </p:cNvSpPr>
          <p:nvPr>
            <p:ph type="title"/>
          </p:nvPr>
        </p:nvSpPr>
        <p:spPr>
          <a:xfrm>
            <a:off x="667753" y="640080"/>
            <a:ext cx="3751847" cy="3855720"/>
          </a:xfrm>
        </p:spPr>
        <p:txBody>
          <a:bodyPr vert="horz" lIns="91440" tIns="45720" rIns="91440" bIns="45720" rtlCol="0" anchor="b">
            <a:normAutofit/>
          </a:bodyPr>
          <a:lstStyle/>
          <a:p>
            <a:pPr algn="l">
              <a:lnSpc>
                <a:spcPct val="90000"/>
              </a:lnSpc>
            </a:pPr>
            <a:r>
              <a:rPr lang="en-US" sz="5400" dirty="0"/>
              <a:t>How do you know you are growing in Christ Jesus?</a:t>
            </a:r>
          </a:p>
        </p:txBody>
      </p:sp>
      <p:sp>
        <p:nvSpPr>
          <p:cNvPr id="2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3" y="4409267"/>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693CA9E6-A947-70E8-E09C-9D78175336DD}"/>
              </a:ext>
            </a:extLst>
          </p:cNvPr>
          <p:cNvPicPr>
            <a:picLocks noGrp="1" noChangeAspect="1"/>
          </p:cNvPicPr>
          <p:nvPr>
            <p:ph idx="1"/>
          </p:nvPr>
        </p:nvPicPr>
        <p:blipFill>
          <a:blip r:embed="rId2"/>
          <a:srcRect r="1" b="9276"/>
          <a:stretch>
            <a:fillRect/>
          </a:stretch>
        </p:blipFill>
        <p:spPr>
          <a:xfrm>
            <a:off x="3941546" y="176784"/>
            <a:ext cx="5332335" cy="614781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solidFill>
            <a:srgbClr val="FFFFFF">
              <a:shade val="85000"/>
            </a:srgbClr>
          </a:solidFill>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401908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498C0C12-66DE-3BC5-D3AA-2BDB9DE6A905}"/>
              </a:ext>
            </a:extLst>
          </p:cNvPr>
          <p:cNvPicPr>
            <a:picLocks noGrp="1" noChangeAspect="1"/>
          </p:cNvPicPr>
          <p:nvPr>
            <p:ph idx="1"/>
          </p:nvPr>
        </p:nvPicPr>
        <p:blipFill>
          <a:blip r:embed="rId2"/>
          <a:stretch>
            <a:fillRect/>
          </a:stretch>
        </p:blipFill>
        <p:spPr>
          <a:xfrm>
            <a:off x="1219200" y="457200"/>
            <a:ext cx="6477000" cy="5943600"/>
          </a:xfrm>
          <a:prstGeom prst="rect">
            <a:avLst/>
          </a:prstGeom>
        </p:spPr>
      </p:pic>
    </p:spTree>
    <p:extLst>
      <p:ext uri="{BB962C8B-B14F-4D97-AF65-F5344CB8AC3E}">
        <p14:creationId xmlns:p14="http://schemas.microsoft.com/office/powerpoint/2010/main" val="3048740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Content Placeholder 2">
            <a:extLst>
              <a:ext uri="{FF2B5EF4-FFF2-40B4-BE49-F238E27FC236}">
                <a16:creationId xmlns:a16="http://schemas.microsoft.com/office/drawing/2014/main" id="{4FC44D2A-066B-2AD6-B731-E77333D18E79}"/>
              </a:ext>
            </a:extLst>
          </p:cNvPr>
          <p:cNvSpPr>
            <a:spLocks noGrp="1"/>
          </p:cNvSpPr>
          <p:nvPr>
            <p:ph idx="1"/>
          </p:nvPr>
        </p:nvSpPr>
        <p:spPr>
          <a:xfrm>
            <a:off x="3733800" y="920496"/>
            <a:ext cx="5257800" cy="4553635"/>
          </a:xfrm>
        </p:spPr>
        <p:txBody>
          <a:bodyPr/>
          <a:lstStyle/>
          <a:p>
            <a:pPr marL="0" indent="0">
              <a:buNone/>
            </a:pPr>
            <a:r>
              <a:rPr lang="en-US" sz="4000" b="1" i="1" dirty="0"/>
              <a:t>There are </a:t>
            </a:r>
            <a:r>
              <a:rPr lang="en-US" sz="4000" b="1" i="1" u="sng" dirty="0"/>
              <a:t>Four Habits </a:t>
            </a:r>
            <a:r>
              <a:rPr lang="en-US" sz="4000" b="1" i="1" dirty="0"/>
              <a:t>that create an Environment for Spiritual Growth:</a:t>
            </a:r>
            <a:endParaRPr lang="en-US" sz="4000" b="1" i="1" u="sng" dirty="0"/>
          </a:p>
          <a:p>
            <a:pPr marL="0" indent="0">
              <a:buNone/>
            </a:pPr>
            <a:endParaRPr lang="en-US" altLang="en-US" dirty="0"/>
          </a:p>
        </p:txBody>
      </p:sp>
      <p:sp>
        <p:nvSpPr>
          <p:cNvPr id="3" name="TextBox 2">
            <a:extLst>
              <a:ext uri="{FF2B5EF4-FFF2-40B4-BE49-F238E27FC236}">
                <a16:creationId xmlns:a16="http://schemas.microsoft.com/office/drawing/2014/main" id="{00416F3F-7B6F-F24F-86A6-697DAAC19A99}"/>
              </a:ext>
            </a:extLst>
          </p:cNvPr>
          <p:cNvSpPr txBox="1"/>
          <p:nvPr/>
        </p:nvSpPr>
        <p:spPr>
          <a:xfrm>
            <a:off x="4742688" y="5943600"/>
            <a:ext cx="4477512" cy="646331"/>
          </a:xfrm>
          <a:prstGeom prst="rect">
            <a:avLst/>
          </a:prstGeom>
          <a:noFill/>
        </p:spPr>
        <p:txBody>
          <a:bodyPr wrap="square">
            <a:spAutoFit/>
          </a:bodyPr>
          <a:lstStyle/>
          <a:p>
            <a:r>
              <a:rPr lang="en-US" sz="3600" b="1" i="1" dirty="0">
                <a:solidFill>
                  <a:schemeClr val="bg1"/>
                </a:solidFill>
              </a:rPr>
              <a:t>4.  Consistency </a:t>
            </a:r>
            <a:endParaRPr lang="en-US" dirty="0">
              <a:solidFill>
                <a:schemeClr val="bg1"/>
              </a:solidFill>
            </a:endParaRPr>
          </a:p>
        </p:txBody>
      </p:sp>
      <p:sp>
        <p:nvSpPr>
          <p:cNvPr id="5" name="TextBox 4">
            <a:extLst>
              <a:ext uri="{FF2B5EF4-FFF2-40B4-BE49-F238E27FC236}">
                <a16:creationId xmlns:a16="http://schemas.microsoft.com/office/drawing/2014/main" id="{72959BD1-BA61-DCA4-DB70-E8900A699C1A}"/>
              </a:ext>
            </a:extLst>
          </p:cNvPr>
          <p:cNvSpPr txBox="1"/>
          <p:nvPr/>
        </p:nvSpPr>
        <p:spPr>
          <a:xfrm>
            <a:off x="4724400" y="5291173"/>
            <a:ext cx="4608576" cy="646331"/>
          </a:xfrm>
          <a:prstGeom prst="rect">
            <a:avLst/>
          </a:prstGeom>
          <a:noFill/>
        </p:spPr>
        <p:txBody>
          <a:bodyPr wrap="square">
            <a:spAutoFit/>
          </a:bodyPr>
          <a:lstStyle/>
          <a:p>
            <a:r>
              <a:rPr lang="en-US" sz="3600" b="1" i="1" dirty="0">
                <a:solidFill>
                  <a:schemeClr val="bg1"/>
                </a:solidFill>
              </a:rPr>
              <a:t>3.  Discipline</a:t>
            </a:r>
            <a:endParaRPr lang="en-US" dirty="0"/>
          </a:p>
        </p:txBody>
      </p:sp>
      <p:sp>
        <p:nvSpPr>
          <p:cNvPr id="7" name="TextBox 6">
            <a:extLst>
              <a:ext uri="{FF2B5EF4-FFF2-40B4-BE49-F238E27FC236}">
                <a16:creationId xmlns:a16="http://schemas.microsoft.com/office/drawing/2014/main" id="{B87D7FD5-2429-5E9E-0BFE-889114DE140F}"/>
              </a:ext>
            </a:extLst>
          </p:cNvPr>
          <p:cNvSpPr txBox="1"/>
          <p:nvPr/>
        </p:nvSpPr>
        <p:spPr>
          <a:xfrm>
            <a:off x="4724400" y="4706035"/>
            <a:ext cx="4668012" cy="646331"/>
          </a:xfrm>
          <a:prstGeom prst="rect">
            <a:avLst/>
          </a:prstGeom>
          <a:noFill/>
        </p:spPr>
        <p:txBody>
          <a:bodyPr wrap="square">
            <a:spAutoFit/>
          </a:bodyPr>
          <a:lstStyle/>
          <a:p>
            <a:r>
              <a:rPr lang="en-US" sz="3600" b="1" i="1" dirty="0">
                <a:solidFill>
                  <a:schemeClr val="bg1"/>
                </a:solidFill>
              </a:rPr>
              <a:t>2.  Structure</a:t>
            </a:r>
            <a:endParaRPr lang="en-US" dirty="0"/>
          </a:p>
        </p:txBody>
      </p:sp>
      <p:sp>
        <p:nvSpPr>
          <p:cNvPr id="9" name="TextBox 8">
            <a:extLst>
              <a:ext uri="{FF2B5EF4-FFF2-40B4-BE49-F238E27FC236}">
                <a16:creationId xmlns:a16="http://schemas.microsoft.com/office/drawing/2014/main" id="{0C976571-268F-06E2-8F25-E29DDBDA2121}"/>
              </a:ext>
            </a:extLst>
          </p:cNvPr>
          <p:cNvSpPr txBox="1"/>
          <p:nvPr/>
        </p:nvSpPr>
        <p:spPr>
          <a:xfrm>
            <a:off x="4742688" y="4108589"/>
            <a:ext cx="4695444" cy="646331"/>
          </a:xfrm>
          <a:prstGeom prst="rect">
            <a:avLst/>
          </a:prstGeom>
          <a:noFill/>
        </p:spPr>
        <p:txBody>
          <a:bodyPr wrap="square">
            <a:spAutoFit/>
          </a:bodyPr>
          <a:lstStyle/>
          <a:p>
            <a:r>
              <a:rPr lang="en-US" sz="3600" b="1" i="1" dirty="0">
                <a:solidFill>
                  <a:schemeClr val="bg1"/>
                </a:solidFill>
              </a:rPr>
              <a:t>1. Thirst &amp; Hunger</a:t>
            </a:r>
            <a:endParaRPr lang="en-US" dirty="0"/>
          </a:p>
        </p:txBody>
      </p:sp>
      <p:sp>
        <p:nvSpPr>
          <p:cNvPr id="4" name="TextBox 3">
            <a:extLst>
              <a:ext uri="{FF2B5EF4-FFF2-40B4-BE49-F238E27FC236}">
                <a16:creationId xmlns:a16="http://schemas.microsoft.com/office/drawing/2014/main" id="{215CB5D5-46DA-5EB3-DC08-30CF3E9520AA}"/>
              </a:ext>
            </a:extLst>
          </p:cNvPr>
          <p:cNvSpPr txBox="1"/>
          <p:nvPr/>
        </p:nvSpPr>
        <p:spPr>
          <a:xfrm>
            <a:off x="1524000" y="3550379"/>
            <a:ext cx="4718304" cy="1938992"/>
          </a:xfrm>
          <a:prstGeom prst="rect">
            <a:avLst/>
          </a:prstGeom>
          <a:noFill/>
        </p:spPr>
        <p:txBody>
          <a:bodyPr wrap="square">
            <a:spAutoFit/>
          </a:bodyPr>
          <a:lstStyle/>
          <a:p>
            <a:r>
              <a:rPr lang="en-US" sz="2400" b="1" dirty="0">
                <a:solidFill>
                  <a:schemeClr val="bg1"/>
                </a:solidFill>
              </a:rPr>
              <a:t>J</a:t>
            </a:r>
          </a:p>
          <a:p>
            <a:r>
              <a:rPr lang="en-US" sz="2400" b="1" dirty="0">
                <a:solidFill>
                  <a:schemeClr val="bg1"/>
                </a:solidFill>
              </a:rPr>
              <a:t>E</a:t>
            </a:r>
          </a:p>
          <a:p>
            <a:r>
              <a:rPr lang="en-US" sz="2400" b="1" dirty="0">
                <a:solidFill>
                  <a:schemeClr val="bg1"/>
                </a:solidFill>
              </a:rPr>
              <a:t>S</a:t>
            </a:r>
          </a:p>
          <a:p>
            <a:r>
              <a:rPr lang="en-US" sz="2400" b="1" dirty="0">
                <a:solidFill>
                  <a:schemeClr val="bg1"/>
                </a:solidFill>
              </a:rPr>
              <a:t>U</a:t>
            </a:r>
          </a:p>
          <a:p>
            <a:r>
              <a:rPr lang="en-US" sz="2400" b="1" dirty="0">
                <a:solidFill>
                  <a:schemeClr val="bg1"/>
                </a:solidFill>
              </a:rPr>
              <a:t>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018C9DE-98BA-3DEA-32FD-2F271D51D0E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1447800"/>
            <a:ext cx="9144000" cy="5410200"/>
          </a:xfrm>
          <a:prstGeom prst="rect">
            <a:avLst/>
          </a:prstGeom>
        </p:spPr>
      </p:pic>
      <p:sp>
        <p:nvSpPr>
          <p:cNvPr id="15" name="TextBox 14">
            <a:extLst>
              <a:ext uri="{FF2B5EF4-FFF2-40B4-BE49-F238E27FC236}">
                <a16:creationId xmlns:a16="http://schemas.microsoft.com/office/drawing/2014/main" id="{1B8609E7-FE48-66C1-3431-CEE4D744BB66}"/>
              </a:ext>
            </a:extLst>
          </p:cNvPr>
          <p:cNvSpPr txBox="1"/>
          <p:nvPr/>
        </p:nvSpPr>
        <p:spPr>
          <a:xfrm>
            <a:off x="0" y="76200"/>
            <a:ext cx="9144000" cy="1938992"/>
          </a:xfrm>
          <a:prstGeom prst="rect">
            <a:avLst/>
          </a:prstGeom>
          <a:noFill/>
        </p:spPr>
        <p:txBody>
          <a:bodyPr wrap="square" rtlCol="0">
            <a:spAutoFit/>
          </a:bodyPr>
          <a:lstStyle/>
          <a:p>
            <a:r>
              <a:rPr lang="en-US" sz="4000" b="1" dirty="0">
                <a:latin typeface="Amasis MT Pro Black" panose="020F0502020204030204" pitchFamily="18" charset="0"/>
              </a:rPr>
              <a:t>Scripture Text: Matthew 7:24-29; </a:t>
            </a:r>
            <a:r>
              <a:rPr lang="en-US" sz="3600" b="1" dirty="0">
                <a:latin typeface="Amasis MT Pro Black" panose="020F0502020204030204" pitchFamily="18" charset="0"/>
              </a:rPr>
              <a:t>1 Cor. 3:10-20, 6:9-30, Eph. 2:11-22 </a:t>
            </a:r>
          </a:p>
          <a:p>
            <a:endParaRPr lang="en-US" sz="4000" b="1" dirty="0">
              <a:latin typeface="Amasis MT Pro Black" panose="020F0502020204030204" pitchFamily="18" charset="0"/>
            </a:endParaRPr>
          </a:p>
        </p:txBody>
      </p:sp>
      <p:sp>
        <p:nvSpPr>
          <p:cNvPr id="2" name="TextBox 1">
            <a:extLst>
              <a:ext uri="{FF2B5EF4-FFF2-40B4-BE49-F238E27FC236}">
                <a16:creationId xmlns:a16="http://schemas.microsoft.com/office/drawing/2014/main" id="{3831048E-797F-21C7-F2DB-21B170977700}"/>
              </a:ext>
            </a:extLst>
          </p:cNvPr>
          <p:cNvSpPr txBox="1"/>
          <p:nvPr/>
        </p:nvSpPr>
        <p:spPr>
          <a:xfrm>
            <a:off x="152400" y="1371600"/>
            <a:ext cx="2560445" cy="923330"/>
          </a:xfrm>
          <a:prstGeom prst="rect">
            <a:avLst/>
          </a:prstGeom>
          <a:noFill/>
        </p:spPr>
        <p:txBody>
          <a:bodyPr wrap="none" rtlCol="0">
            <a:spAutoFit/>
          </a:bodyPr>
          <a:lstStyle/>
          <a:p>
            <a:r>
              <a:rPr lang="en-US" sz="5400" b="1" dirty="0">
                <a:solidFill>
                  <a:schemeClr val="bg1"/>
                </a:solidFill>
                <a:latin typeface="Arial Rounded MT Bold" panose="020F0704030504030204" pitchFamily="34" charset="0"/>
              </a:rPr>
              <a:t>SAVED</a:t>
            </a:r>
          </a:p>
        </p:txBody>
      </p:sp>
      <p:sp>
        <p:nvSpPr>
          <p:cNvPr id="4" name="TextBox 3">
            <a:extLst>
              <a:ext uri="{FF2B5EF4-FFF2-40B4-BE49-F238E27FC236}">
                <a16:creationId xmlns:a16="http://schemas.microsoft.com/office/drawing/2014/main" id="{734F9F93-DAFE-AB57-42CC-D32B2BD8F288}"/>
              </a:ext>
            </a:extLst>
          </p:cNvPr>
          <p:cNvSpPr txBox="1"/>
          <p:nvPr/>
        </p:nvSpPr>
        <p:spPr>
          <a:xfrm>
            <a:off x="5867400" y="4648200"/>
            <a:ext cx="3276600" cy="923330"/>
          </a:xfrm>
          <a:prstGeom prst="rect">
            <a:avLst/>
          </a:prstGeom>
          <a:noFill/>
        </p:spPr>
        <p:txBody>
          <a:bodyPr wrap="square">
            <a:spAutoFit/>
          </a:bodyPr>
          <a:lstStyle/>
          <a:p>
            <a:r>
              <a:rPr lang="en-US" sz="5400" b="1" dirty="0">
                <a:solidFill>
                  <a:schemeClr val="bg1"/>
                </a:solidFill>
                <a:latin typeface="Arial Rounded MT Bold" panose="020F0704030504030204" pitchFamily="34" charset="0"/>
              </a:rPr>
              <a:t>LOST</a:t>
            </a:r>
          </a:p>
        </p:txBody>
      </p:sp>
      <p:sp>
        <p:nvSpPr>
          <p:cNvPr id="5" name="TextBox 4">
            <a:extLst>
              <a:ext uri="{FF2B5EF4-FFF2-40B4-BE49-F238E27FC236}">
                <a16:creationId xmlns:a16="http://schemas.microsoft.com/office/drawing/2014/main" id="{57D8479E-0ED9-CD03-AF58-983FF03402CE}"/>
              </a:ext>
            </a:extLst>
          </p:cNvPr>
          <p:cNvSpPr txBox="1"/>
          <p:nvPr/>
        </p:nvSpPr>
        <p:spPr>
          <a:xfrm>
            <a:off x="6019800" y="1722804"/>
            <a:ext cx="2323072" cy="584775"/>
          </a:xfrm>
          <a:prstGeom prst="rect">
            <a:avLst/>
          </a:prstGeom>
          <a:noFill/>
        </p:spPr>
        <p:txBody>
          <a:bodyPr wrap="none" rtlCol="0">
            <a:spAutoFit/>
          </a:bodyPr>
          <a:lstStyle/>
          <a:p>
            <a:r>
              <a:rPr lang="en-US" sz="3200" b="1" dirty="0">
                <a:solidFill>
                  <a:schemeClr val="bg1"/>
                </a:solidFill>
              </a:rPr>
              <a:t>John 16:33</a:t>
            </a:r>
          </a:p>
        </p:txBody>
      </p:sp>
    </p:spTree>
    <p:extLst>
      <p:ext uri="{BB962C8B-B14F-4D97-AF65-F5344CB8AC3E}">
        <p14:creationId xmlns:p14="http://schemas.microsoft.com/office/powerpoint/2010/main" val="3923525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590F176C-2B0B-BDCA-101B-0BA5566E9777}"/>
              </a:ext>
            </a:extLst>
          </p:cNvPr>
          <p:cNvSpPr>
            <a:spLocks noGrp="1"/>
          </p:cNvSpPr>
          <p:nvPr>
            <p:ph idx="1"/>
          </p:nvPr>
        </p:nvSpPr>
        <p:spPr>
          <a:xfrm>
            <a:off x="381000" y="76200"/>
            <a:ext cx="7848600" cy="5715000"/>
          </a:xfrm>
        </p:spPr>
        <p:txBody>
          <a:bodyPr/>
          <a:lstStyle/>
          <a:p>
            <a:pPr marL="0" indent="0">
              <a:buNone/>
            </a:pPr>
            <a:r>
              <a:rPr lang="en-US" sz="3600" b="1" u="sng" dirty="0"/>
              <a:t>The First is Thirst and Hunger</a:t>
            </a:r>
            <a:r>
              <a:rPr lang="en-US" sz="3600" dirty="0"/>
              <a:t>. </a:t>
            </a:r>
          </a:p>
          <a:p>
            <a:pPr marL="0" indent="0">
              <a:buNone/>
            </a:pPr>
            <a:r>
              <a:rPr lang="en-US" dirty="0"/>
              <a:t>Every healthy relationship begins with desire. </a:t>
            </a:r>
          </a:p>
          <a:p>
            <a:r>
              <a:rPr lang="en-US" dirty="0"/>
              <a:t>David wrote, </a:t>
            </a:r>
            <a:r>
              <a:rPr lang="en-US" i="1" dirty="0"/>
              <a:t>"As the deer pants for streams of water, so my soul pants for you, my God." </a:t>
            </a:r>
            <a:r>
              <a:rPr lang="en-US" dirty="0"/>
              <a:t>Psalm 42:1 (NIV). </a:t>
            </a:r>
          </a:p>
          <a:p>
            <a:r>
              <a:rPr lang="en-US" dirty="0"/>
              <a:t>Spiritual growth begins with a heart that genuinely wants God.  (Hebrews 11:6)</a:t>
            </a:r>
          </a:p>
          <a:p>
            <a:r>
              <a:rPr lang="en-US" dirty="0"/>
              <a:t>How bad do you want God? </a:t>
            </a:r>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2" end="2"/>
                                            </p:txEl>
                                          </p:spTgt>
                                        </p:tgtEl>
                                        <p:attrNameLst>
                                          <p:attrName>style.visibility</p:attrName>
                                        </p:attrNameLst>
                                      </p:cBhvr>
                                      <p:to>
                                        <p:strVal val="visible"/>
                                      </p:to>
                                    </p:set>
                                    <p:anim calcmode="lin" valueType="num">
                                      <p:cBhvr additive="base">
                                        <p:cTn id="7"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3" end="3"/>
                                            </p:txEl>
                                          </p:spTgt>
                                        </p:tgtEl>
                                        <p:attrNameLst>
                                          <p:attrName>style.visibility</p:attrName>
                                        </p:attrNameLst>
                                      </p:cBhvr>
                                      <p:to>
                                        <p:strVal val="visible"/>
                                      </p:to>
                                    </p:set>
                                    <p:anim calcmode="lin" valueType="num">
                                      <p:cBhvr additive="base">
                                        <p:cTn id="13"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9">
                                            <p:txEl>
                                              <p:pRg st="4" end="4"/>
                                            </p:txEl>
                                          </p:spTgt>
                                        </p:tgtEl>
                                        <p:attrNameLst>
                                          <p:attrName>style.visibility</p:attrName>
                                        </p:attrNameLst>
                                      </p:cBhvr>
                                      <p:to>
                                        <p:strVal val="visible"/>
                                      </p:to>
                                    </p:set>
                                    <p:anim calcmode="lin" valueType="num">
                                      <p:cBhvr additive="base">
                                        <p:cTn id="19"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4D56D5-28A1-27BF-3B10-E2FB43307904}"/>
            </a:ext>
          </a:extLst>
        </p:cNvPr>
        <p:cNvGrpSpPr/>
        <p:nvPr/>
      </p:nvGrpSpPr>
      <p:grpSpPr>
        <a:xfrm>
          <a:off x="0" y="0"/>
          <a:ext cx="0" cy="0"/>
          <a:chOff x="0" y="0"/>
          <a:chExt cx="0" cy="0"/>
        </a:xfrm>
      </p:grpSpPr>
      <p:sp useBgFill="1">
        <p:nvSpPr>
          <p:cNvPr id="4104" name="Rectangle 410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Content Placeholder 2">
            <a:extLst>
              <a:ext uri="{FF2B5EF4-FFF2-40B4-BE49-F238E27FC236}">
                <a16:creationId xmlns:a16="http://schemas.microsoft.com/office/drawing/2014/main" id="{79E3D156-48B5-1921-9F1C-AA2283312B47}"/>
              </a:ext>
            </a:extLst>
          </p:cNvPr>
          <p:cNvSpPr>
            <a:spLocks noGrp="1"/>
          </p:cNvSpPr>
          <p:nvPr>
            <p:ph idx="1"/>
          </p:nvPr>
        </p:nvSpPr>
        <p:spPr>
          <a:xfrm>
            <a:off x="609600" y="228600"/>
            <a:ext cx="3657600" cy="6324600"/>
          </a:xfrm>
        </p:spPr>
        <p:txBody>
          <a:bodyPr>
            <a:normAutofit fontScale="92500" lnSpcReduction="20000"/>
          </a:bodyPr>
          <a:lstStyle/>
          <a:p>
            <a:pPr marL="0" indent="0">
              <a:buNone/>
            </a:pPr>
            <a:r>
              <a:rPr lang="en-US" sz="3500" b="1" dirty="0"/>
              <a:t>The</a:t>
            </a:r>
            <a:r>
              <a:rPr lang="en-US" sz="3500" dirty="0"/>
              <a:t> </a:t>
            </a:r>
            <a:r>
              <a:rPr lang="en-US" sz="3500" b="1" dirty="0"/>
              <a:t>Good News</a:t>
            </a:r>
            <a:r>
              <a:rPr lang="en-US" sz="3500" dirty="0"/>
              <a:t> is that even if your spiritual appetite has grown weak, you can ask God to renew it. He delights in awakening a fresh desire for His presence.       (</a:t>
            </a:r>
            <a:r>
              <a:rPr lang="en-US" sz="3500" b="1" dirty="0"/>
              <a:t>Joshua 1:6-9</a:t>
            </a:r>
            <a:r>
              <a:rPr lang="en-US" sz="3500" dirty="0"/>
              <a:t>)</a:t>
            </a:r>
          </a:p>
          <a:p>
            <a:pPr marL="0" indent="0">
              <a:buNone/>
            </a:pPr>
            <a:r>
              <a:rPr lang="en-US" sz="3500" dirty="0"/>
              <a:t>Don't settle for merely knowing about Him when you can know Him personally. </a:t>
            </a:r>
          </a:p>
          <a:p>
            <a:endParaRPr lang="en-US" altLang="en-US" sz="1700" dirty="0"/>
          </a:p>
        </p:txBody>
      </p:sp>
      <p:pic>
        <p:nvPicPr>
          <p:cNvPr id="2" name="Picture 1">
            <a:extLst>
              <a:ext uri="{FF2B5EF4-FFF2-40B4-BE49-F238E27FC236}">
                <a16:creationId xmlns:a16="http://schemas.microsoft.com/office/drawing/2014/main" id="{00563E7F-E526-A908-E7EA-337CB52BCB77}"/>
              </a:ext>
            </a:extLst>
          </p:cNvPr>
          <p:cNvPicPr>
            <a:picLocks noChangeAspect="1"/>
          </p:cNvPicPr>
          <p:nvPr/>
        </p:nvPicPr>
        <p:blipFill>
          <a:blip r:embed="rId2"/>
          <a:srcRect l="18488"/>
          <a:stretch>
            <a:fillRect/>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080056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1690-B79E-8F26-4002-05BE65CEBFD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D57F21A-2C4A-CCAD-D25B-BE1B553954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23416"/>
            <a:ext cx="9144000" cy="683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4732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0F2B586A-1110-9305-3537-D7D7E9C98BEE}"/>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56A9CC3A-9FE0-15D4-D68E-26CABD0C115C}"/>
              </a:ext>
            </a:extLst>
          </p:cNvPr>
          <p:cNvSpPr>
            <a:spLocks noGrp="1"/>
          </p:cNvSpPr>
          <p:nvPr>
            <p:ph idx="1"/>
          </p:nvPr>
        </p:nvSpPr>
        <p:spPr>
          <a:xfrm>
            <a:off x="152400" y="152400"/>
            <a:ext cx="8534400" cy="5973763"/>
          </a:xfrm>
        </p:spPr>
        <p:txBody>
          <a:bodyPr/>
          <a:lstStyle/>
          <a:p>
            <a:pPr marL="0" indent="0">
              <a:buNone/>
            </a:pPr>
            <a:r>
              <a:rPr lang="en-US" b="1" u="sng" dirty="0"/>
              <a:t>The Second Habit is Structure. </a:t>
            </a:r>
          </a:p>
          <a:p>
            <a:pPr marL="0" indent="0">
              <a:buNone/>
            </a:pPr>
            <a:r>
              <a:rPr lang="en-US" dirty="0"/>
              <a:t>Healthy things grow best in healthy environments. </a:t>
            </a:r>
          </a:p>
          <a:p>
            <a:r>
              <a:rPr lang="en-US" dirty="0"/>
              <a:t>If you only pray when you happen to remember, or read your Bible only when you feel inspired, your spiritual life will often be inconsistent. Growth flourishes when we intentionally make room for God in our schedules. </a:t>
            </a:r>
          </a:p>
          <a:p>
            <a:endParaRPr lang="en-US" altLang="en-US" dirty="0"/>
          </a:p>
        </p:txBody>
      </p:sp>
      <p:sp>
        <p:nvSpPr>
          <p:cNvPr id="2" name="TextBox 1">
            <a:extLst>
              <a:ext uri="{FF2B5EF4-FFF2-40B4-BE49-F238E27FC236}">
                <a16:creationId xmlns:a16="http://schemas.microsoft.com/office/drawing/2014/main" id="{34D73ADD-76E5-4B34-913A-D99F77555CAD}"/>
              </a:ext>
            </a:extLst>
          </p:cNvPr>
          <p:cNvSpPr txBox="1"/>
          <p:nvPr/>
        </p:nvSpPr>
        <p:spPr>
          <a:xfrm>
            <a:off x="2209800" y="5334000"/>
            <a:ext cx="6647974" cy="923330"/>
          </a:xfrm>
          <a:prstGeom prst="rect">
            <a:avLst/>
          </a:prstGeom>
          <a:noFill/>
        </p:spPr>
        <p:txBody>
          <a:bodyPr wrap="none" rtlCol="0">
            <a:spAutoFit/>
          </a:bodyPr>
          <a:lstStyle/>
          <a:p>
            <a:r>
              <a:rPr lang="en-US" sz="5400" b="1" dirty="0">
                <a:solidFill>
                  <a:schemeClr val="bg1"/>
                </a:solidFill>
              </a:rPr>
              <a:t>Make time for GOD!</a:t>
            </a:r>
          </a:p>
        </p:txBody>
      </p:sp>
    </p:spTree>
    <p:extLst>
      <p:ext uri="{BB962C8B-B14F-4D97-AF65-F5344CB8AC3E}">
        <p14:creationId xmlns:p14="http://schemas.microsoft.com/office/powerpoint/2010/main" val="158653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F2D3BB8D-1FB3-3392-4D40-84ACF91F9528}"/>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01FD80F8-3CBC-EF46-241F-2DA74816AD30}"/>
              </a:ext>
            </a:extLst>
          </p:cNvPr>
          <p:cNvSpPr>
            <a:spLocks noGrp="1"/>
          </p:cNvSpPr>
          <p:nvPr>
            <p:ph idx="1"/>
          </p:nvPr>
        </p:nvSpPr>
        <p:spPr>
          <a:xfrm>
            <a:off x="457200" y="76200"/>
            <a:ext cx="8229600" cy="6049963"/>
          </a:xfrm>
        </p:spPr>
        <p:txBody>
          <a:bodyPr/>
          <a:lstStyle/>
          <a:p>
            <a:pPr marL="0" indent="0">
              <a:buNone/>
            </a:pPr>
            <a:r>
              <a:rPr lang="en-US" dirty="0"/>
              <a:t>Jesus Himself modeled this. Throughout the Gospels, we see Him regularly withdrawing to quiet places to pray. His relationship with the Father wasn't left to chance—it was a priority. </a:t>
            </a:r>
          </a:p>
          <a:p>
            <a:r>
              <a:rPr lang="en-US" dirty="0"/>
              <a:t>What would happen if you intentionally scheduled time with God each day? </a:t>
            </a:r>
          </a:p>
          <a:p>
            <a:r>
              <a:rPr lang="en-US" dirty="0"/>
              <a:t>Not because He needs an appointment, but because your heart does. </a:t>
            </a:r>
          </a:p>
          <a:p>
            <a:endParaRPr lang="en-US" altLang="en-US" dirty="0"/>
          </a:p>
        </p:txBody>
      </p:sp>
    </p:spTree>
    <p:extLst>
      <p:ext uri="{BB962C8B-B14F-4D97-AF65-F5344CB8AC3E}">
        <p14:creationId xmlns:p14="http://schemas.microsoft.com/office/powerpoint/2010/main" val="381972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 calcmode="lin" valueType="num">
                                      <p:cBhvr additive="base">
                                        <p:cTn id="7"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BC56DB5B-0483-DDD7-58B2-1345FBD055D9}"/>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93E0758E-0D54-5878-1483-CF6272DE7637}"/>
              </a:ext>
            </a:extLst>
          </p:cNvPr>
          <p:cNvSpPr>
            <a:spLocks noGrp="1"/>
          </p:cNvSpPr>
          <p:nvPr>
            <p:ph idx="1"/>
          </p:nvPr>
        </p:nvSpPr>
        <p:spPr>
          <a:xfrm>
            <a:off x="457200" y="228600"/>
            <a:ext cx="8229600" cy="5897563"/>
          </a:xfrm>
        </p:spPr>
        <p:txBody>
          <a:bodyPr/>
          <a:lstStyle/>
          <a:p>
            <a:pPr marL="0" indent="0">
              <a:buNone/>
            </a:pPr>
            <a:r>
              <a:rPr lang="en-US" b="1" u="sng" dirty="0"/>
              <a:t>The Third Habit is Discipline</a:t>
            </a:r>
            <a:r>
              <a:rPr lang="en-US" u="sng" dirty="0"/>
              <a:t>. </a:t>
            </a:r>
          </a:p>
          <a:p>
            <a:r>
              <a:rPr lang="en-US" dirty="0"/>
              <a:t>There will be days when you don't feel like praying. </a:t>
            </a:r>
          </a:p>
          <a:p>
            <a:r>
              <a:rPr lang="en-US" dirty="0"/>
              <a:t>Days when opening your Bible seems difficult. </a:t>
            </a:r>
          </a:p>
          <a:p>
            <a:r>
              <a:rPr lang="en-US" dirty="0"/>
              <a:t>Days when worship feels dry. </a:t>
            </a:r>
          </a:p>
          <a:p>
            <a:r>
              <a:rPr lang="en-US" dirty="0"/>
              <a:t>Those are often the days when discipline matters most. </a:t>
            </a:r>
          </a:p>
          <a:p>
            <a:endParaRPr lang="en-US" altLang="en-US" dirty="0"/>
          </a:p>
        </p:txBody>
      </p:sp>
      <p:sp>
        <p:nvSpPr>
          <p:cNvPr id="2" name="TextBox 1">
            <a:extLst>
              <a:ext uri="{FF2B5EF4-FFF2-40B4-BE49-F238E27FC236}">
                <a16:creationId xmlns:a16="http://schemas.microsoft.com/office/drawing/2014/main" id="{08E94BC7-CED6-A634-DA25-822B17D7B455}"/>
              </a:ext>
            </a:extLst>
          </p:cNvPr>
          <p:cNvSpPr txBox="1"/>
          <p:nvPr/>
        </p:nvSpPr>
        <p:spPr>
          <a:xfrm>
            <a:off x="3200400" y="5181600"/>
            <a:ext cx="4200189" cy="769441"/>
          </a:xfrm>
          <a:prstGeom prst="rect">
            <a:avLst/>
          </a:prstGeom>
          <a:noFill/>
        </p:spPr>
        <p:txBody>
          <a:bodyPr wrap="none" rtlCol="0">
            <a:spAutoFit/>
          </a:bodyPr>
          <a:lstStyle/>
          <a:p>
            <a:r>
              <a:rPr lang="en-US" sz="4400" b="1" dirty="0">
                <a:solidFill>
                  <a:schemeClr val="bg1"/>
                </a:solidFill>
              </a:rPr>
              <a:t>Romans 12:1-2</a:t>
            </a:r>
          </a:p>
        </p:txBody>
      </p:sp>
    </p:spTree>
    <p:extLst>
      <p:ext uri="{BB962C8B-B14F-4D97-AF65-F5344CB8AC3E}">
        <p14:creationId xmlns:p14="http://schemas.microsoft.com/office/powerpoint/2010/main" val="2285142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34DBAA95-9713-9526-5E5B-DD742494672C}"/>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20016C2D-05C9-C218-FC3D-CB12901AE98C}"/>
              </a:ext>
            </a:extLst>
          </p:cNvPr>
          <p:cNvSpPr>
            <a:spLocks noGrp="1"/>
          </p:cNvSpPr>
          <p:nvPr>
            <p:ph idx="1"/>
          </p:nvPr>
        </p:nvSpPr>
        <p:spPr>
          <a:xfrm>
            <a:off x="228600" y="76200"/>
            <a:ext cx="8763000" cy="6049963"/>
          </a:xfrm>
        </p:spPr>
        <p:txBody>
          <a:bodyPr/>
          <a:lstStyle/>
          <a:p>
            <a:r>
              <a:rPr lang="en-US" dirty="0"/>
              <a:t>Love is not sustained by feelings alone. Neither is spiritual growth. </a:t>
            </a:r>
          </a:p>
          <a:p>
            <a:r>
              <a:rPr lang="en-US" dirty="0"/>
              <a:t>Discipline means choosing what matters most over what feels easiest. It's saying, "Lord, I'm tired, but I still want to meet with You." </a:t>
            </a:r>
          </a:p>
          <a:p>
            <a:r>
              <a:rPr lang="en-US" dirty="0"/>
              <a:t>Those quiet decisions, repeated over time, become the building blocks of spiritual maturity. </a:t>
            </a:r>
          </a:p>
          <a:p>
            <a:endParaRPr lang="en-US" altLang="en-US" dirty="0"/>
          </a:p>
        </p:txBody>
      </p:sp>
      <p:pic>
        <p:nvPicPr>
          <p:cNvPr id="3" name="Picture 2">
            <a:extLst>
              <a:ext uri="{FF2B5EF4-FFF2-40B4-BE49-F238E27FC236}">
                <a16:creationId xmlns:a16="http://schemas.microsoft.com/office/drawing/2014/main" id="{03A31299-061C-4FD8-4A20-BA0D5396D21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895600" y="4419600"/>
            <a:ext cx="6248400" cy="2429256"/>
          </a:xfrm>
          <a:prstGeom prst="rect">
            <a:avLst/>
          </a:prstGeom>
        </p:spPr>
      </p:pic>
    </p:spTree>
    <p:extLst>
      <p:ext uri="{BB962C8B-B14F-4D97-AF65-F5344CB8AC3E}">
        <p14:creationId xmlns:p14="http://schemas.microsoft.com/office/powerpoint/2010/main" val="375591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 calcmode="lin" valueType="num">
                                      <p:cBhvr additive="base">
                                        <p:cTn id="7"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2" end="2"/>
                                            </p:txEl>
                                          </p:spTgt>
                                        </p:tgtEl>
                                        <p:attrNameLst>
                                          <p:attrName>style.visibility</p:attrName>
                                        </p:attrNameLst>
                                      </p:cBhvr>
                                      <p:to>
                                        <p:strVal val="visible"/>
                                      </p:to>
                                    </p:set>
                                    <p:anim calcmode="lin" valueType="num">
                                      <p:cBhvr additive="base">
                                        <p:cTn id="13"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5179C684-AB9B-873C-1FDE-CCFFC3BF490B}"/>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FE96A68B-831B-F90C-B63C-F65B41CB8236}"/>
              </a:ext>
            </a:extLst>
          </p:cNvPr>
          <p:cNvSpPr>
            <a:spLocks noGrp="1"/>
          </p:cNvSpPr>
          <p:nvPr>
            <p:ph idx="1"/>
          </p:nvPr>
        </p:nvSpPr>
        <p:spPr>
          <a:xfrm>
            <a:off x="457200" y="228600"/>
            <a:ext cx="8229600" cy="5897563"/>
          </a:xfrm>
        </p:spPr>
        <p:txBody>
          <a:bodyPr/>
          <a:lstStyle/>
          <a:p>
            <a:r>
              <a:rPr lang="en-US" dirty="0"/>
              <a:t>But over weeks, months, and years, those ordinary moments shape an extraordinary life. </a:t>
            </a:r>
          </a:p>
          <a:p>
            <a:r>
              <a:rPr lang="en-US" dirty="0"/>
              <a:t>Jesus compared God's Kingdom to a mustard seed—the smallest of seeds that eventually grows into a large tree. Growth is often slow enough that we hardly notice it, yet powerful enough to transform everything. </a:t>
            </a:r>
          </a:p>
          <a:p>
            <a:endParaRPr lang="en-US" altLang="en-US" dirty="0"/>
          </a:p>
        </p:txBody>
      </p:sp>
      <p:pic>
        <p:nvPicPr>
          <p:cNvPr id="3" name="Picture 2">
            <a:extLst>
              <a:ext uri="{FF2B5EF4-FFF2-40B4-BE49-F238E27FC236}">
                <a16:creationId xmlns:a16="http://schemas.microsoft.com/office/drawing/2014/main" id="{3C4B99A5-EB93-01DC-4280-79835EEDC8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981200" y="4419600"/>
            <a:ext cx="7162800" cy="2438400"/>
          </a:xfrm>
          <a:prstGeom prst="rect">
            <a:avLst/>
          </a:prstGeom>
        </p:spPr>
      </p:pic>
    </p:spTree>
    <p:extLst>
      <p:ext uri="{BB962C8B-B14F-4D97-AF65-F5344CB8AC3E}">
        <p14:creationId xmlns:p14="http://schemas.microsoft.com/office/powerpoint/2010/main" val="65002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anim calcmode="lin" valueType="num">
                                      <p:cBhvr additive="base">
                                        <p:cTn id="7"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75CB7CB0-5C16-B3E8-0CF8-42756D832E04}"/>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803D85DB-9DFD-D490-0B69-2D01516D57F9}"/>
              </a:ext>
            </a:extLst>
          </p:cNvPr>
          <p:cNvSpPr>
            <a:spLocks noGrp="1"/>
          </p:cNvSpPr>
          <p:nvPr>
            <p:ph idx="1"/>
          </p:nvPr>
        </p:nvSpPr>
        <p:spPr>
          <a:xfrm>
            <a:off x="152400" y="152400"/>
            <a:ext cx="8534400" cy="5973763"/>
          </a:xfrm>
        </p:spPr>
        <p:txBody>
          <a:bodyPr/>
          <a:lstStyle/>
          <a:p>
            <a:r>
              <a:rPr lang="en-US" dirty="0"/>
              <a:t>Don't despise small beginnings. </a:t>
            </a:r>
          </a:p>
          <a:p>
            <a:r>
              <a:rPr lang="en-US" dirty="0"/>
              <a:t>A single day of prayer won't change everything. </a:t>
            </a:r>
          </a:p>
          <a:p>
            <a:r>
              <a:rPr lang="en-US" dirty="0"/>
              <a:t>One sermon won't mature your faith. </a:t>
            </a:r>
          </a:p>
          <a:p>
            <a:r>
              <a:rPr lang="en-US" dirty="0"/>
              <a:t>One act of obedience won't complete God's work in you. </a:t>
            </a:r>
          </a:p>
          <a:p>
            <a:r>
              <a:rPr lang="en-US" dirty="0"/>
              <a:t>But daily faithfulness, empowered by the Holy Spirit, will steadily transform your life. </a:t>
            </a:r>
          </a:p>
          <a:p>
            <a:r>
              <a:rPr lang="en-US" dirty="0"/>
              <a:t>Perhaps you've been discouraged because your </a:t>
            </a:r>
            <a:r>
              <a:rPr lang="en-US" dirty="0">
                <a:solidFill>
                  <a:schemeClr val="bg1"/>
                </a:solidFill>
              </a:rPr>
              <a:t>growth feels slow. </a:t>
            </a:r>
          </a:p>
          <a:p>
            <a:endParaRPr lang="en-US" altLang="en-US" dirty="0"/>
          </a:p>
        </p:txBody>
      </p:sp>
    </p:spTree>
    <p:extLst>
      <p:ext uri="{BB962C8B-B14F-4D97-AF65-F5344CB8AC3E}">
        <p14:creationId xmlns:p14="http://schemas.microsoft.com/office/powerpoint/2010/main" val="3427180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4BBF3F17-A28B-4541-85DA-5AD5A497F69D}"/>
            </a:ext>
          </a:extLst>
        </p:cNvPr>
        <p:cNvGrpSpPr/>
        <p:nvPr/>
      </p:nvGrpSpPr>
      <p:grpSpPr>
        <a:xfrm>
          <a:off x="0" y="0"/>
          <a:ext cx="0" cy="0"/>
          <a:chOff x="0" y="0"/>
          <a:chExt cx="0" cy="0"/>
        </a:xfrm>
      </p:grpSpPr>
      <p:sp>
        <p:nvSpPr>
          <p:cNvPr id="4099" name="Content Placeholder 2">
            <a:extLst>
              <a:ext uri="{FF2B5EF4-FFF2-40B4-BE49-F238E27FC236}">
                <a16:creationId xmlns:a16="http://schemas.microsoft.com/office/drawing/2014/main" id="{B32CAEA9-4345-023F-0EA6-678A12D9A521}"/>
              </a:ext>
            </a:extLst>
          </p:cNvPr>
          <p:cNvSpPr>
            <a:spLocks noGrp="1"/>
          </p:cNvSpPr>
          <p:nvPr>
            <p:ph idx="1"/>
          </p:nvPr>
        </p:nvSpPr>
        <p:spPr>
          <a:xfrm>
            <a:off x="457200" y="76200"/>
            <a:ext cx="8229600" cy="6049963"/>
          </a:xfrm>
        </p:spPr>
        <p:txBody>
          <a:bodyPr/>
          <a:lstStyle/>
          <a:p>
            <a:r>
              <a:rPr lang="en-US" sz="3400" dirty="0"/>
              <a:t>Take heart. </a:t>
            </a:r>
          </a:p>
          <a:p>
            <a:r>
              <a:rPr lang="en-US" sz="3400" dirty="0"/>
              <a:t>God is far more interested in your direction than your speed. </a:t>
            </a:r>
          </a:p>
          <a:p>
            <a:r>
              <a:rPr lang="en-US" sz="3400" dirty="0"/>
              <a:t>Remain hungry for Him. </a:t>
            </a:r>
          </a:p>
          <a:p>
            <a:r>
              <a:rPr lang="en-US" sz="3400" dirty="0"/>
              <a:t>Create space for Him. </a:t>
            </a:r>
          </a:p>
          <a:p>
            <a:r>
              <a:rPr lang="en-US" sz="3400" dirty="0"/>
              <a:t>Choose Him even when it's difficult. </a:t>
            </a:r>
          </a:p>
          <a:p>
            <a:r>
              <a:rPr lang="en-US" sz="3400" dirty="0"/>
              <a:t>And keep showing up. </a:t>
            </a:r>
          </a:p>
          <a:p>
            <a:endParaRPr lang="en-US" altLang="en-US" dirty="0"/>
          </a:p>
        </p:txBody>
      </p:sp>
      <p:pic>
        <p:nvPicPr>
          <p:cNvPr id="3" name="Picture 2">
            <a:extLst>
              <a:ext uri="{FF2B5EF4-FFF2-40B4-BE49-F238E27FC236}">
                <a16:creationId xmlns:a16="http://schemas.microsoft.com/office/drawing/2014/main" id="{738C36B9-B5A1-019D-641A-5C450C8BB0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382768" y="3075432"/>
            <a:ext cx="3179064" cy="4343400"/>
          </a:xfrm>
          <a:prstGeom prst="rect">
            <a:avLst/>
          </a:prstGeom>
        </p:spPr>
      </p:pic>
    </p:spTree>
    <p:extLst>
      <p:ext uri="{BB962C8B-B14F-4D97-AF65-F5344CB8AC3E}">
        <p14:creationId xmlns:p14="http://schemas.microsoft.com/office/powerpoint/2010/main" val="3367424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3" name="Content Placeholder 2">
            <a:extLst>
              <a:ext uri="{FF2B5EF4-FFF2-40B4-BE49-F238E27FC236}">
                <a16:creationId xmlns:a16="http://schemas.microsoft.com/office/drawing/2014/main" id="{A679FD70-9A87-2FF7-F38D-1CFD7C518D1D}"/>
              </a:ext>
            </a:extLst>
          </p:cNvPr>
          <p:cNvSpPr>
            <a:spLocks noGrp="1"/>
          </p:cNvSpPr>
          <p:nvPr>
            <p:ph idx="1"/>
          </p:nvPr>
        </p:nvSpPr>
        <p:spPr>
          <a:xfrm>
            <a:off x="228600" y="1"/>
            <a:ext cx="5029200" cy="4876800"/>
          </a:xfrm>
        </p:spPr>
        <p:txBody>
          <a:bodyPr/>
          <a:lstStyle/>
          <a:p>
            <a:pPr marL="0" indent="0">
              <a:buNone/>
            </a:pPr>
            <a:r>
              <a:rPr lang="en-US" sz="4000" dirty="0"/>
              <a:t>     As you do, you'll discover that spiritual maturity isn't built on occasional moments    of inspiration—it is cultivated through a lifetime of faithful </a:t>
            </a:r>
            <a:r>
              <a:rPr lang="en-US" sz="4000" dirty="0">
                <a:solidFill>
                  <a:schemeClr val="bg1"/>
                </a:solidFill>
              </a:rPr>
              <a:t>devotion to Christ</a:t>
            </a:r>
            <a:r>
              <a:rPr lang="en-US" sz="4000" dirty="0"/>
              <a:t>.</a:t>
            </a:r>
          </a:p>
          <a:p>
            <a:pPr marL="0" indent="0">
              <a:buNone/>
            </a:pPr>
            <a:endParaRPr lang="en-US" altLang="en-US" dirty="0"/>
          </a:p>
        </p:txBody>
      </p:sp>
      <p:pic>
        <p:nvPicPr>
          <p:cNvPr id="3" name="Picture 2">
            <a:extLst>
              <a:ext uri="{FF2B5EF4-FFF2-40B4-BE49-F238E27FC236}">
                <a16:creationId xmlns:a16="http://schemas.microsoft.com/office/drawing/2014/main" id="{8A18961A-0ACD-9E43-3F95-C9FEC127C48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53000" y="0"/>
            <a:ext cx="4191000" cy="6858000"/>
          </a:xfrm>
          <a:prstGeom prst="rect">
            <a:avLst/>
          </a:prstGeom>
        </p:spPr>
      </p:pic>
      <p:sp>
        <p:nvSpPr>
          <p:cNvPr id="2" name="TextBox 1">
            <a:extLst>
              <a:ext uri="{FF2B5EF4-FFF2-40B4-BE49-F238E27FC236}">
                <a16:creationId xmlns:a16="http://schemas.microsoft.com/office/drawing/2014/main" id="{4871AE0E-FCDC-45EA-BBBB-03A86C6C5E4D}"/>
              </a:ext>
            </a:extLst>
          </p:cNvPr>
          <p:cNvSpPr txBox="1"/>
          <p:nvPr/>
        </p:nvSpPr>
        <p:spPr>
          <a:xfrm>
            <a:off x="5181600" y="6096000"/>
            <a:ext cx="3748142" cy="707886"/>
          </a:xfrm>
          <a:prstGeom prst="rect">
            <a:avLst/>
          </a:prstGeom>
          <a:noFill/>
        </p:spPr>
        <p:txBody>
          <a:bodyPr wrap="none" rtlCol="0">
            <a:spAutoFit/>
          </a:bodyPr>
          <a:lstStyle/>
          <a:p>
            <a:r>
              <a:rPr lang="en-US" sz="4000" b="1" dirty="0"/>
              <a:t>1 John 5:14-15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8378D-32F2-0AAB-5764-B3295CA65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CE9FB8-D247-5628-64AF-72A1360BA2B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EABBC6E-C911-2695-EB53-5876B592A3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23018"/>
            <a:ext cx="9144000" cy="688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68F7DCE-645F-8BC9-CC57-26BEAA20564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974032" y="2431205"/>
            <a:ext cx="2746784" cy="1295400"/>
          </a:xfrm>
          <a:prstGeom prst="rect">
            <a:avLst/>
          </a:prstGeom>
        </p:spPr>
      </p:pic>
      <p:sp>
        <p:nvSpPr>
          <p:cNvPr id="6" name="TextBox 5">
            <a:extLst>
              <a:ext uri="{FF2B5EF4-FFF2-40B4-BE49-F238E27FC236}">
                <a16:creationId xmlns:a16="http://schemas.microsoft.com/office/drawing/2014/main" id="{E7118774-25F5-EECA-0334-3F34D4B4CC13}"/>
              </a:ext>
            </a:extLst>
          </p:cNvPr>
          <p:cNvSpPr txBox="1"/>
          <p:nvPr/>
        </p:nvSpPr>
        <p:spPr>
          <a:xfrm>
            <a:off x="1600200" y="76200"/>
            <a:ext cx="3276600" cy="830997"/>
          </a:xfrm>
          <a:prstGeom prst="rect">
            <a:avLst/>
          </a:prstGeom>
          <a:solidFill>
            <a:schemeClr val="accent2">
              <a:lumMod val="50000"/>
            </a:schemeClr>
          </a:solidFill>
        </p:spPr>
        <p:txBody>
          <a:bodyPr wrap="square" rtlCol="0">
            <a:spAutoFit/>
          </a:bodyPr>
          <a:lstStyle/>
          <a:p>
            <a:r>
              <a:rPr lang="en-US" sz="4800" b="1" dirty="0">
                <a:solidFill>
                  <a:schemeClr val="bg1"/>
                </a:solidFill>
              </a:rPr>
              <a:t>Members</a:t>
            </a:r>
          </a:p>
        </p:txBody>
      </p:sp>
      <p:sp>
        <p:nvSpPr>
          <p:cNvPr id="7" name="TextBox 6">
            <a:extLst>
              <a:ext uri="{FF2B5EF4-FFF2-40B4-BE49-F238E27FC236}">
                <a16:creationId xmlns:a16="http://schemas.microsoft.com/office/drawing/2014/main" id="{232C156C-E522-74BA-7656-1DF2E7E2F74B}"/>
              </a:ext>
            </a:extLst>
          </p:cNvPr>
          <p:cNvSpPr txBox="1"/>
          <p:nvPr/>
        </p:nvSpPr>
        <p:spPr>
          <a:xfrm>
            <a:off x="5562600" y="4419600"/>
            <a:ext cx="2133600" cy="461665"/>
          </a:xfrm>
          <a:prstGeom prst="rect">
            <a:avLst/>
          </a:prstGeom>
          <a:solidFill>
            <a:schemeClr val="accent2">
              <a:lumMod val="50000"/>
            </a:schemeClr>
          </a:solidFill>
        </p:spPr>
        <p:txBody>
          <a:bodyPr wrap="square" rtlCol="0">
            <a:spAutoFit/>
          </a:bodyPr>
          <a:lstStyle/>
          <a:p>
            <a:r>
              <a:rPr lang="en-US" sz="2400" b="1" dirty="0">
                <a:solidFill>
                  <a:schemeClr val="bg1"/>
                </a:solidFill>
              </a:rPr>
              <a:t>Members</a:t>
            </a:r>
          </a:p>
        </p:txBody>
      </p:sp>
      <p:sp>
        <p:nvSpPr>
          <p:cNvPr id="8" name="TextBox 7">
            <a:extLst>
              <a:ext uri="{FF2B5EF4-FFF2-40B4-BE49-F238E27FC236}">
                <a16:creationId xmlns:a16="http://schemas.microsoft.com/office/drawing/2014/main" id="{A4F3502A-F784-262D-54FA-2708344B23C9}"/>
              </a:ext>
            </a:extLst>
          </p:cNvPr>
          <p:cNvSpPr txBox="1"/>
          <p:nvPr/>
        </p:nvSpPr>
        <p:spPr>
          <a:xfrm>
            <a:off x="2971800" y="5867400"/>
            <a:ext cx="2895600" cy="369332"/>
          </a:xfrm>
          <a:prstGeom prst="rect">
            <a:avLst/>
          </a:prstGeom>
          <a:solidFill>
            <a:schemeClr val="accent2">
              <a:lumMod val="50000"/>
            </a:schemeClr>
          </a:solidFill>
        </p:spPr>
        <p:txBody>
          <a:bodyPr wrap="square" rtlCol="0">
            <a:spAutoFit/>
          </a:bodyPr>
          <a:lstStyle/>
          <a:p>
            <a:endParaRPr lang="en-US" dirty="0"/>
          </a:p>
        </p:txBody>
      </p:sp>
    </p:spTree>
    <p:extLst>
      <p:ext uri="{BB962C8B-B14F-4D97-AF65-F5344CB8AC3E}">
        <p14:creationId xmlns:p14="http://schemas.microsoft.com/office/powerpoint/2010/main" val="3219889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E7FD1-2989-D814-F65D-6BC482DCEE30}"/>
              </a:ext>
            </a:extLst>
          </p:cNvPr>
          <p:cNvSpPr>
            <a:spLocks noGrp="1"/>
          </p:cNvSpPr>
          <p:nvPr>
            <p:ph type="title"/>
          </p:nvPr>
        </p:nvSpPr>
        <p:spPr/>
        <p:txBody>
          <a:bodyPr/>
          <a:lstStyle/>
          <a:p>
            <a:endParaRPr lang="en-US"/>
          </a:p>
        </p:txBody>
      </p:sp>
      <p:pic>
        <p:nvPicPr>
          <p:cNvPr id="20" name="Content Placeholder 19">
            <a:extLst>
              <a:ext uri="{FF2B5EF4-FFF2-40B4-BE49-F238E27FC236}">
                <a16:creationId xmlns:a16="http://schemas.microsoft.com/office/drawing/2014/main" id="{49F4FCF1-EBBA-15C6-61AE-94C206C579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12780"/>
            <a:ext cx="9143999" cy="684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5646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A8007EFD-960A-AB9F-80A5-8AA2FAE6BA7F}"/>
            </a:ext>
          </a:extLst>
        </p:cNvPr>
        <p:cNvGrpSpPr/>
        <p:nvPr/>
      </p:nvGrpSpPr>
      <p:grpSpPr>
        <a:xfrm>
          <a:off x="0" y="0"/>
          <a:ext cx="0" cy="0"/>
          <a:chOff x="0" y="0"/>
          <a:chExt cx="0" cy="0"/>
        </a:xfrm>
      </p:grpSpPr>
      <p:sp>
        <p:nvSpPr>
          <p:cNvPr id="5123" name="Content Placeholder 2">
            <a:extLst>
              <a:ext uri="{FF2B5EF4-FFF2-40B4-BE49-F238E27FC236}">
                <a16:creationId xmlns:a16="http://schemas.microsoft.com/office/drawing/2014/main" id="{820C2522-BCAA-05B1-2166-7E52D0D1FB7D}"/>
              </a:ext>
            </a:extLst>
          </p:cNvPr>
          <p:cNvSpPr>
            <a:spLocks noGrp="1"/>
          </p:cNvSpPr>
          <p:nvPr>
            <p:ph idx="1"/>
          </p:nvPr>
        </p:nvSpPr>
        <p:spPr>
          <a:xfrm>
            <a:off x="76200" y="304800"/>
            <a:ext cx="8839200" cy="6019800"/>
          </a:xfrm>
        </p:spPr>
        <p:txBody>
          <a:bodyPr/>
          <a:lstStyle/>
          <a:p>
            <a:pPr marL="0" indent="0">
              <a:buNone/>
            </a:pPr>
            <a:r>
              <a:rPr lang="en-US" sz="4000" b="1" dirty="0"/>
              <a:t>Prayer: Psalms 119:105</a:t>
            </a:r>
          </a:p>
          <a:p>
            <a:pPr marL="0" indent="0">
              <a:buNone/>
            </a:pPr>
            <a:r>
              <a:rPr lang="en-US" b="1" i="1" dirty="0"/>
              <a:t>Father God</a:t>
            </a:r>
            <a:r>
              <a:rPr lang="en-US" dirty="0"/>
              <a:t>, thank You for inviting us into a deeper relationship with You. Give us a </a:t>
            </a:r>
            <a:r>
              <a:rPr lang="en-US" b="1" i="1" dirty="0"/>
              <a:t>Greater Hunger</a:t>
            </a:r>
            <a:r>
              <a:rPr lang="en-US" dirty="0"/>
              <a:t> for </a:t>
            </a:r>
            <a:r>
              <a:rPr lang="en-US" b="1" i="1" dirty="0"/>
              <a:t>Your</a:t>
            </a:r>
            <a:r>
              <a:rPr lang="en-US" dirty="0"/>
              <a:t> </a:t>
            </a:r>
            <a:r>
              <a:rPr lang="en-US" b="1" i="1" dirty="0"/>
              <a:t>Presence</a:t>
            </a:r>
            <a:r>
              <a:rPr lang="en-US" dirty="0"/>
              <a:t> and </a:t>
            </a:r>
            <a:r>
              <a:rPr lang="en-US" b="1" i="1" dirty="0"/>
              <a:t>Your</a:t>
            </a:r>
            <a:r>
              <a:rPr lang="en-US" dirty="0"/>
              <a:t> </a:t>
            </a:r>
            <a:r>
              <a:rPr lang="en-US" b="1" i="1" dirty="0"/>
              <a:t>Word</a:t>
            </a:r>
            <a:r>
              <a:rPr lang="en-US" dirty="0"/>
              <a:t>. Help us to create space for You in our daily life, to remain disciplined even when we don't feel like it, and to stay consistent in seeking You. </a:t>
            </a:r>
          </a:p>
          <a:p>
            <a:endParaRPr lang="en-US" dirty="0">
              <a:solidFill>
                <a:schemeClr val="bg1"/>
              </a:solidFill>
            </a:endParaRPr>
          </a:p>
          <a:p>
            <a:pPr marL="0" indent="0">
              <a:buNone/>
            </a:pPr>
            <a:r>
              <a:rPr lang="en-US" dirty="0">
                <a:solidFill>
                  <a:schemeClr val="bg1"/>
                </a:solidFill>
              </a:rPr>
              <a:t>Form Christ in us through these daily habits, and let our life continually grow in faith, love, and obedience.  Amen!</a:t>
            </a:r>
          </a:p>
          <a:p>
            <a:endParaRPr lang="en-US" altLang="en-US" dirty="0"/>
          </a:p>
        </p:txBody>
      </p:sp>
    </p:spTree>
    <p:extLst>
      <p:ext uri="{BB962C8B-B14F-4D97-AF65-F5344CB8AC3E}">
        <p14:creationId xmlns:p14="http://schemas.microsoft.com/office/powerpoint/2010/main" val="244393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3">
                                            <p:txEl>
                                              <p:pRg st="3" end="3"/>
                                            </p:txEl>
                                          </p:spTgt>
                                        </p:tgtEl>
                                        <p:attrNameLst>
                                          <p:attrName>style.visibility</p:attrName>
                                        </p:attrNameLst>
                                      </p:cBhvr>
                                      <p:to>
                                        <p:strVal val="visible"/>
                                      </p:to>
                                    </p:set>
                                    <p:anim calcmode="lin" valueType="num">
                                      <p:cBhvr additive="base">
                                        <p:cTn id="7"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a:extLst>
            <a:ext uri="{FF2B5EF4-FFF2-40B4-BE49-F238E27FC236}">
              <a16:creationId xmlns:a16="http://schemas.microsoft.com/office/drawing/2014/main" id="{42A70184-39A0-960B-1B90-DB57F285C93E}"/>
            </a:ext>
          </a:extLst>
        </p:cNvPr>
        <p:cNvGrpSpPr/>
        <p:nvPr/>
      </p:nvGrpSpPr>
      <p:grpSpPr>
        <a:xfrm>
          <a:off x="0" y="0"/>
          <a:ext cx="0" cy="0"/>
          <a:chOff x="0" y="0"/>
          <a:chExt cx="0" cy="0"/>
        </a:xfrm>
      </p:grpSpPr>
      <p:sp>
        <p:nvSpPr>
          <p:cNvPr id="3075" name="Content Placeholder 2">
            <a:extLst>
              <a:ext uri="{FF2B5EF4-FFF2-40B4-BE49-F238E27FC236}">
                <a16:creationId xmlns:a16="http://schemas.microsoft.com/office/drawing/2014/main" id="{57E2824C-5B28-F4D9-BF64-777A74DDC8BC}"/>
              </a:ext>
            </a:extLst>
          </p:cNvPr>
          <p:cNvSpPr>
            <a:spLocks noGrp="1"/>
          </p:cNvSpPr>
          <p:nvPr>
            <p:ph idx="1"/>
          </p:nvPr>
        </p:nvSpPr>
        <p:spPr>
          <a:xfrm>
            <a:off x="3733800" y="920496"/>
            <a:ext cx="5257800" cy="4553635"/>
          </a:xfrm>
        </p:spPr>
        <p:txBody>
          <a:bodyPr/>
          <a:lstStyle/>
          <a:p>
            <a:pPr marL="0" indent="0">
              <a:buNone/>
            </a:pPr>
            <a:r>
              <a:rPr lang="en-US" sz="4000" b="1" i="1" dirty="0"/>
              <a:t>There are </a:t>
            </a:r>
            <a:r>
              <a:rPr lang="en-US" sz="4000" b="1" i="1" u="sng" dirty="0"/>
              <a:t>Four Habits </a:t>
            </a:r>
            <a:r>
              <a:rPr lang="en-US" sz="4000" b="1" i="1" dirty="0"/>
              <a:t>that create an Environment for Spiritual Growth:</a:t>
            </a:r>
            <a:endParaRPr lang="en-US" sz="4000" b="1" i="1" u="sng" dirty="0"/>
          </a:p>
          <a:p>
            <a:pPr marL="0" indent="0">
              <a:buNone/>
            </a:pPr>
            <a:endParaRPr lang="en-US" altLang="en-US" dirty="0"/>
          </a:p>
        </p:txBody>
      </p:sp>
      <p:sp>
        <p:nvSpPr>
          <p:cNvPr id="3" name="TextBox 2">
            <a:extLst>
              <a:ext uri="{FF2B5EF4-FFF2-40B4-BE49-F238E27FC236}">
                <a16:creationId xmlns:a16="http://schemas.microsoft.com/office/drawing/2014/main" id="{338FA102-5DC1-9E57-24B9-EFF0D08628C7}"/>
              </a:ext>
            </a:extLst>
          </p:cNvPr>
          <p:cNvSpPr txBox="1"/>
          <p:nvPr/>
        </p:nvSpPr>
        <p:spPr>
          <a:xfrm>
            <a:off x="4742688" y="5943600"/>
            <a:ext cx="4477512" cy="646331"/>
          </a:xfrm>
          <a:prstGeom prst="rect">
            <a:avLst/>
          </a:prstGeom>
          <a:noFill/>
        </p:spPr>
        <p:txBody>
          <a:bodyPr wrap="square">
            <a:spAutoFit/>
          </a:bodyPr>
          <a:lstStyle/>
          <a:p>
            <a:r>
              <a:rPr lang="en-US" sz="3600" b="1" i="1" dirty="0">
                <a:solidFill>
                  <a:schemeClr val="bg1"/>
                </a:solidFill>
              </a:rPr>
              <a:t>4.  Consistency </a:t>
            </a:r>
            <a:endParaRPr lang="en-US" dirty="0">
              <a:solidFill>
                <a:schemeClr val="bg1"/>
              </a:solidFill>
            </a:endParaRPr>
          </a:p>
        </p:txBody>
      </p:sp>
      <p:sp>
        <p:nvSpPr>
          <p:cNvPr id="5" name="TextBox 4">
            <a:extLst>
              <a:ext uri="{FF2B5EF4-FFF2-40B4-BE49-F238E27FC236}">
                <a16:creationId xmlns:a16="http://schemas.microsoft.com/office/drawing/2014/main" id="{D5E16968-9DBC-9056-6CDC-67F5ECBF8C86}"/>
              </a:ext>
            </a:extLst>
          </p:cNvPr>
          <p:cNvSpPr txBox="1"/>
          <p:nvPr/>
        </p:nvSpPr>
        <p:spPr>
          <a:xfrm>
            <a:off x="4724400" y="5291173"/>
            <a:ext cx="4608576" cy="646331"/>
          </a:xfrm>
          <a:prstGeom prst="rect">
            <a:avLst/>
          </a:prstGeom>
          <a:noFill/>
        </p:spPr>
        <p:txBody>
          <a:bodyPr wrap="square">
            <a:spAutoFit/>
          </a:bodyPr>
          <a:lstStyle/>
          <a:p>
            <a:r>
              <a:rPr lang="en-US" sz="3600" b="1" i="1" dirty="0">
                <a:solidFill>
                  <a:schemeClr val="bg1"/>
                </a:solidFill>
              </a:rPr>
              <a:t>3.  Discipline</a:t>
            </a:r>
            <a:endParaRPr lang="en-US" dirty="0"/>
          </a:p>
        </p:txBody>
      </p:sp>
      <p:sp>
        <p:nvSpPr>
          <p:cNvPr id="7" name="TextBox 6">
            <a:extLst>
              <a:ext uri="{FF2B5EF4-FFF2-40B4-BE49-F238E27FC236}">
                <a16:creationId xmlns:a16="http://schemas.microsoft.com/office/drawing/2014/main" id="{4CC64E17-6363-1475-3BD4-A85BE8BEEF40}"/>
              </a:ext>
            </a:extLst>
          </p:cNvPr>
          <p:cNvSpPr txBox="1"/>
          <p:nvPr/>
        </p:nvSpPr>
        <p:spPr>
          <a:xfrm>
            <a:off x="4724400" y="4706035"/>
            <a:ext cx="4668012" cy="646331"/>
          </a:xfrm>
          <a:prstGeom prst="rect">
            <a:avLst/>
          </a:prstGeom>
          <a:noFill/>
        </p:spPr>
        <p:txBody>
          <a:bodyPr wrap="square">
            <a:spAutoFit/>
          </a:bodyPr>
          <a:lstStyle/>
          <a:p>
            <a:r>
              <a:rPr lang="en-US" sz="3600" b="1" i="1" dirty="0">
                <a:solidFill>
                  <a:schemeClr val="bg1"/>
                </a:solidFill>
              </a:rPr>
              <a:t>2.  Structure</a:t>
            </a:r>
            <a:endParaRPr lang="en-US" dirty="0"/>
          </a:p>
        </p:txBody>
      </p:sp>
      <p:sp>
        <p:nvSpPr>
          <p:cNvPr id="9" name="TextBox 8">
            <a:extLst>
              <a:ext uri="{FF2B5EF4-FFF2-40B4-BE49-F238E27FC236}">
                <a16:creationId xmlns:a16="http://schemas.microsoft.com/office/drawing/2014/main" id="{54C0044E-12AB-3D5D-2A86-BDB29168762C}"/>
              </a:ext>
            </a:extLst>
          </p:cNvPr>
          <p:cNvSpPr txBox="1"/>
          <p:nvPr/>
        </p:nvSpPr>
        <p:spPr>
          <a:xfrm>
            <a:off x="4742688" y="4108589"/>
            <a:ext cx="4695444" cy="646331"/>
          </a:xfrm>
          <a:prstGeom prst="rect">
            <a:avLst/>
          </a:prstGeom>
          <a:noFill/>
        </p:spPr>
        <p:txBody>
          <a:bodyPr wrap="square">
            <a:spAutoFit/>
          </a:bodyPr>
          <a:lstStyle/>
          <a:p>
            <a:r>
              <a:rPr lang="en-US" sz="3600" b="1" i="1" dirty="0">
                <a:solidFill>
                  <a:schemeClr val="bg1"/>
                </a:solidFill>
              </a:rPr>
              <a:t>1. Thirst &amp; Hunger</a:t>
            </a:r>
            <a:endParaRPr lang="en-US" dirty="0"/>
          </a:p>
        </p:txBody>
      </p:sp>
      <p:sp>
        <p:nvSpPr>
          <p:cNvPr id="4" name="TextBox 3">
            <a:extLst>
              <a:ext uri="{FF2B5EF4-FFF2-40B4-BE49-F238E27FC236}">
                <a16:creationId xmlns:a16="http://schemas.microsoft.com/office/drawing/2014/main" id="{7F97928C-71B1-DFA6-FDD7-65D6D798722F}"/>
              </a:ext>
            </a:extLst>
          </p:cNvPr>
          <p:cNvSpPr txBox="1"/>
          <p:nvPr/>
        </p:nvSpPr>
        <p:spPr>
          <a:xfrm>
            <a:off x="1524000" y="3550379"/>
            <a:ext cx="4718304" cy="1938992"/>
          </a:xfrm>
          <a:prstGeom prst="rect">
            <a:avLst/>
          </a:prstGeom>
          <a:noFill/>
        </p:spPr>
        <p:txBody>
          <a:bodyPr wrap="square">
            <a:spAutoFit/>
          </a:bodyPr>
          <a:lstStyle/>
          <a:p>
            <a:r>
              <a:rPr lang="en-US" sz="2400" b="1" dirty="0">
                <a:solidFill>
                  <a:schemeClr val="bg1"/>
                </a:solidFill>
              </a:rPr>
              <a:t>J</a:t>
            </a:r>
          </a:p>
          <a:p>
            <a:r>
              <a:rPr lang="en-US" sz="2400" b="1" dirty="0">
                <a:solidFill>
                  <a:schemeClr val="bg1"/>
                </a:solidFill>
              </a:rPr>
              <a:t>E</a:t>
            </a:r>
          </a:p>
          <a:p>
            <a:r>
              <a:rPr lang="en-US" sz="2400" b="1" dirty="0">
                <a:solidFill>
                  <a:schemeClr val="bg1"/>
                </a:solidFill>
              </a:rPr>
              <a:t>S</a:t>
            </a:r>
          </a:p>
          <a:p>
            <a:r>
              <a:rPr lang="en-US" sz="2400" b="1" dirty="0">
                <a:solidFill>
                  <a:schemeClr val="bg1"/>
                </a:solidFill>
              </a:rPr>
              <a:t>U</a:t>
            </a:r>
          </a:p>
          <a:p>
            <a:r>
              <a:rPr lang="en-US" sz="2400" b="1" dirty="0">
                <a:solidFill>
                  <a:schemeClr val="bg1"/>
                </a:solidFill>
              </a:rPr>
              <a:t>S</a:t>
            </a:r>
            <a:endParaRPr lang="en-US" dirty="0"/>
          </a:p>
        </p:txBody>
      </p:sp>
    </p:spTree>
    <p:extLst>
      <p:ext uri="{BB962C8B-B14F-4D97-AF65-F5344CB8AC3E}">
        <p14:creationId xmlns:p14="http://schemas.microsoft.com/office/powerpoint/2010/main" val="41299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AD4C3-BA9D-6BFD-C000-7B380BC2E0F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0201829F-C98B-0F34-C261-3C6C8D18A914}"/>
              </a:ext>
            </a:extLst>
          </p:cNvPr>
          <p:cNvPicPr>
            <a:picLocks noGrp="1" noChangeAspect="1"/>
          </p:cNvPicPr>
          <p:nvPr>
            <p:ph idx="1"/>
          </p:nvPr>
        </p:nvPicPr>
        <p:blipFill>
          <a:blip r:embed="rId2"/>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83BF3CFC-4B80-C88D-399D-8E05A0FCBC85}"/>
              </a:ext>
            </a:extLst>
          </p:cNvPr>
          <p:cNvSpPr txBox="1"/>
          <p:nvPr/>
        </p:nvSpPr>
        <p:spPr>
          <a:xfrm>
            <a:off x="1524000" y="24384"/>
            <a:ext cx="4134465" cy="1200329"/>
          </a:xfrm>
          <a:prstGeom prst="rect">
            <a:avLst/>
          </a:prstGeom>
          <a:noFill/>
        </p:spPr>
        <p:txBody>
          <a:bodyPr wrap="none" rtlCol="0">
            <a:spAutoFit/>
          </a:bodyPr>
          <a:lstStyle/>
          <a:p>
            <a:r>
              <a:rPr lang="en-US" sz="7200" b="1" dirty="0"/>
              <a:t>The End!</a:t>
            </a:r>
          </a:p>
        </p:txBody>
      </p:sp>
    </p:spTree>
    <p:extLst>
      <p:ext uri="{BB962C8B-B14F-4D97-AF65-F5344CB8AC3E}">
        <p14:creationId xmlns:p14="http://schemas.microsoft.com/office/powerpoint/2010/main" val="1017388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53BFB4A-3453-61CB-E55C-024E4CE87F89}"/>
              </a:ext>
            </a:extLst>
          </p:cNvPr>
          <p:cNvPicPr>
            <a:picLocks noGrp="1" noChangeAspect="1"/>
          </p:cNvPicPr>
          <p:nvPr>
            <p:ph idx="1"/>
          </p:nvPr>
        </p:nvPicPr>
        <p:blipFill>
          <a:blip r:embed="rId2"/>
          <a:srcRect t="15969" b="41844"/>
          <a:stretch>
            <a:fillRect/>
          </a:stretch>
        </p:blipFill>
        <p:spPr>
          <a:xfrm>
            <a:off x="20" y="1"/>
            <a:ext cx="9143979" cy="6858000"/>
          </a:xfrm>
          <a:prstGeom prst="rect">
            <a:avLst/>
          </a:prstGeom>
        </p:spPr>
      </p:pic>
    </p:spTree>
    <p:extLst>
      <p:ext uri="{BB962C8B-B14F-4D97-AF65-F5344CB8AC3E}">
        <p14:creationId xmlns:p14="http://schemas.microsoft.com/office/powerpoint/2010/main" val="362856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D6BB-E69C-90F8-52A3-9C6BCD1569E8}"/>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7074EB6-E7DE-1A59-6788-7D91EBC95449}"/>
              </a:ext>
            </a:extLst>
          </p:cNvPr>
          <p:cNvPicPr>
            <a:picLocks noGrp="1" noChangeAspect="1"/>
          </p:cNvPicPr>
          <p:nvPr>
            <p:ph idx="1"/>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27419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26453</TotalTime>
  <Words>868</Words>
  <Application>Microsoft Office PowerPoint</Application>
  <PresentationFormat>On-screen Show (4:3)</PresentationFormat>
  <Paragraphs>97</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Amasis MT Pro Black</vt:lpstr>
      <vt:lpstr>Aptos</vt:lpstr>
      <vt:lpstr>Arial</vt:lpstr>
      <vt:lpstr>Arial Rounded MT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you know you are growing in Christ Jesus?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Visual Impact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Linda</dc:creator>
  <cp:lastModifiedBy>Diane Thompson</cp:lastModifiedBy>
  <cp:revision>11</cp:revision>
  <dcterms:created xsi:type="dcterms:W3CDTF">2011-04-11T05:39:48Z</dcterms:created>
  <dcterms:modified xsi:type="dcterms:W3CDTF">2026-10-17T05:14:37Z</dcterms:modified>
</cp:coreProperties>
</file>