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302" r:id="rId2"/>
    <p:sldId id="256" r:id="rId3"/>
    <p:sldId id="286" r:id="rId4"/>
    <p:sldId id="275" r:id="rId5"/>
    <p:sldId id="285" r:id="rId6"/>
    <p:sldId id="297" r:id="rId7"/>
    <p:sldId id="293" r:id="rId8"/>
    <p:sldId id="276" r:id="rId9"/>
    <p:sldId id="301" r:id="rId10"/>
    <p:sldId id="284" r:id="rId11"/>
    <p:sldId id="300" r:id="rId12"/>
    <p:sldId id="294" r:id="rId13"/>
    <p:sldId id="290" r:id="rId14"/>
    <p:sldId id="272" r:id="rId15"/>
    <p:sldId id="295" r:id="rId16"/>
    <p:sldId id="289" r:id="rId17"/>
    <p:sldId id="288" r:id="rId18"/>
    <p:sldId id="299" r:id="rId19"/>
    <p:sldId id="287" r:id="rId20"/>
    <p:sldId id="292" r:id="rId21"/>
    <p:sldId id="298" r:id="rId22"/>
    <p:sldId id="303" r:id="rId23"/>
    <p:sldId id="277" r:id="rId24"/>
    <p:sldId id="304" r:id="rId25"/>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E343B60-A09A-451F-906A-65BEFC336EA7}" v="6" dt="2026-08-15T17:57:52.9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5" d="100"/>
          <a:sy n="105" d="100"/>
        </p:scale>
        <p:origin x="179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7D77BD2-A621-43C9-9E49-0F2053CCD83E}" type="datetimeFigureOut">
              <a:rPr lang="en-US" smtClean="0"/>
              <a:t>8/15/2026</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8F7C51-24C6-4C16-A353-131059617488}" type="slidenum">
              <a:rPr lang="en-US" smtClean="0"/>
              <a:t>‹#›</a:t>
            </a:fld>
            <a:endParaRPr lang="en-US"/>
          </a:p>
        </p:txBody>
      </p:sp>
    </p:spTree>
    <p:extLst>
      <p:ext uri="{BB962C8B-B14F-4D97-AF65-F5344CB8AC3E}">
        <p14:creationId xmlns:p14="http://schemas.microsoft.com/office/powerpoint/2010/main" val="42322010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E8F7C51-24C6-4C16-A353-131059617488}" type="slidenum">
              <a:rPr lang="en-US" smtClean="0"/>
              <a:t>7</a:t>
            </a:fld>
            <a:endParaRPr lang="en-US"/>
          </a:p>
        </p:txBody>
      </p:sp>
    </p:spTree>
    <p:extLst>
      <p:ext uri="{BB962C8B-B14F-4D97-AF65-F5344CB8AC3E}">
        <p14:creationId xmlns:p14="http://schemas.microsoft.com/office/powerpoint/2010/main" val="6304697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a:extLst>
              <a:ext uri="{FF2B5EF4-FFF2-40B4-BE49-F238E27FC236}">
                <a16:creationId xmlns:a16="http://schemas.microsoft.com/office/drawing/2014/main" id="{050222A3-0585-64C8-0494-A8BA6528AAC1}"/>
              </a:ext>
            </a:extLst>
          </p:cNvPr>
          <p:cNvSpPr>
            <a:spLocks noGrp="1"/>
          </p:cNvSpPr>
          <p:nvPr>
            <p:ph type="dt" sz="half" idx="10"/>
          </p:nvPr>
        </p:nvSpPr>
        <p:spPr/>
        <p:txBody>
          <a:bodyPr/>
          <a:lstStyle>
            <a:lvl1pPr>
              <a:defRPr/>
            </a:lvl1pPr>
          </a:lstStyle>
          <a:p>
            <a:pPr>
              <a:defRPr/>
            </a:pPr>
            <a:fld id="{C8C01E62-0DFC-429C-9A3E-670C7D153E57}" type="datetimeFigureOut">
              <a:rPr lang="en-US"/>
              <a:pPr>
                <a:defRPr/>
              </a:pPr>
              <a:t>8/15/2026</a:t>
            </a:fld>
            <a:endParaRPr lang="en-US"/>
          </a:p>
        </p:txBody>
      </p:sp>
      <p:sp>
        <p:nvSpPr>
          <p:cNvPr id="5" name="Footer Placeholder 4">
            <a:extLst>
              <a:ext uri="{FF2B5EF4-FFF2-40B4-BE49-F238E27FC236}">
                <a16:creationId xmlns:a16="http://schemas.microsoft.com/office/drawing/2014/main" id="{67E001CC-CAD3-8EC0-AD77-9C3F0874F88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75256FA9-FB9F-B536-3107-1551B12ADFFF}"/>
              </a:ext>
            </a:extLst>
          </p:cNvPr>
          <p:cNvSpPr>
            <a:spLocks noGrp="1"/>
          </p:cNvSpPr>
          <p:nvPr>
            <p:ph type="sldNum" sz="quarter" idx="12"/>
          </p:nvPr>
        </p:nvSpPr>
        <p:spPr/>
        <p:txBody>
          <a:bodyPr/>
          <a:lstStyle>
            <a:lvl1pPr>
              <a:defRPr/>
            </a:lvl1pPr>
          </a:lstStyle>
          <a:p>
            <a:fld id="{1C07C276-4644-4212-A32B-4AB9785F1F71}" type="slidenum">
              <a:rPr lang="en-US" altLang="en-US"/>
              <a:pPr/>
              <a:t>‹#›</a:t>
            </a:fld>
            <a:endParaRPr lang="en-US" altLang="en-US"/>
          </a:p>
        </p:txBody>
      </p:sp>
    </p:spTree>
    <p:extLst>
      <p:ext uri="{BB962C8B-B14F-4D97-AF65-F5344CB8AC3E}">
        <p14:creationId xmlns:p14="http://schemas.microsoft.com/office/powerpoint/2010/main" val="1191986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B96F8A4-AB25-87EF-73BF-C1ACEA68AAD4}"/>
              </a:ext>
            </a:extLst>
          </p:cNvPr>
          <p:cNvSpPr>
            <a:spLocks noGrp="1"/>
          </p:cNvSpPr>
          <p:nvPr>
            <p:ph type="dt" sz="half" idx="10"/>
          </p:nvPr>
        </p:nvSpPr>
        <p:spPr/>
        <p:txBody>
          <a:bodyPr/>
          <a:lstStyle>
            <a:lvl1pPr>
              <a:defRPr/>
            </a:lvl1pPr>
          </a:lstStyle>
          <a:p>
            <a:pPr>
              <a:defRPr/>
            </a:pPr>
            <a:fld id="{C2FD292A-1B36-4548-82F5-13E1C63DDE16}" type="datetimeFigureOut">
              <a:rPr lang="en-US"/>
              <a:pPr>
                <a:defRPr/>
              </a:pPr>
              <a:t>8/15/2026</a:t>
            </a:fld>
            <a:endParaRPr lang="en-US"/>
          </a:p>
        </p:txBody>
      </p:sp>
      <p:sp>
        <p:nvSpPr>
          <p:cNvPr id="5" name="Footer Placeholder 4">
            <a:extLst>
              <a:ext uri="{FF2B5EF4-FFF2-40B4-BE49-F238E27FC236}">
                <a16:creationId xmlns:a16="http://schemas.microsoft.com/office/drawing/2014/main" id="{6FE80C2F-20BF-EE7D-B6BA-0E9591905ADA}"/>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BABA2008-26F2-0AE1-BF83-27CFC834B347}"/>
              </a:ext>
            </a:extLst>
          </p:cNvPr>
          <p:cNvSpPr>
            <a:spLocks noGrp="1"/>
          </p:cNvSpPr>
          <p:nvPr>
            <p:ph type="sldNum" sz="quarter" idx="12"/>
          </p:nvPr>
        </p:nvSpPr>
        <p:spPr/>
        <p:txBody>
          <a:bodyPr/>
          <a:lstStyle>
            <a:lvl1pPr>
              <a:defRPr/>
            </a:lvl1pPr>
          </a:lstStyle>
          <a:p>
            <a:fld id="{A4631B26-DFE3-478A-B13B-8995467146C4}" type="slidenum">
              <a:rPr lang="en-US" altLang="en-US"/>
              <a:pPr/>
              <a:t>‹#›</a:t>
            </a:fld>
            <a:endParaRPr lang="en-US" altLang="en-US"/>
          </a:p>
        </p:txBody>
      </p:sp>
    </p:spTree>
    <p:extLst>
      <p:ext uri="{BB962C8B-B14F-4D97-AF65-F5344CB8AC3E}">
        <p14:creationId xmlns:p14="http://schemas.microsoft.com/office/powerpoint/2010/main" val="14661421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6377"/>
            <a:ext cx="2057400" cy="438785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6377"/>
            <a:ext cx="6019800" cy="438785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BAC0668-C3B6-C1A0-448C-CDCCF6694689}"/>
              </a:ext>
            </a:extLst>
          </p:cNvPr>
          <p:cNvSpPr>
            <a:spLocks noGrp="1"/>
          </p:cNvSpPr>
          <p:nvPr>
            <p:ph type="dt" sz="half" idx="10"/>
          </p:nvPr>
        </p:nvSpPr>
        <p:spPr/>
        <p:txBody>
          <a:bodyPr/>
          <a:lstStyle>
            <a:lvl1pPr>
              <a:defRPr/>
            </a:lvl1pPr>
          </a:lstStyle>
          <a:p>
            <a:pPr>
              <a:defRPr/>
            </a:pPr>
            <a:fld id="{811960AD-C442-4ED2-8D5F-7F6B8F6EAF73}" type="datetimeFigureOut">
              <a:rPr lang="en-US"/>
              <a:pPr>
                <a:defRPr/>
              </a:pPr>
              <a:t>8/15/2026</a:t>
            </a:fld>
            <a:endParaRPr lang="en-US"/>
          </a:p>
        </p:txBody>
      </p:sp>
      <p:sp>
        <p:nvSpPr>
          <p:cNvPr id="5" name="Footer Placeholder 4">
            <a:extLst>
              <a:ext uri="{FF2B5EF4-FFF2-40B4-BE49-F238E27FC236}">
                <a16:creationId xmlns:a16="http://schemas.microsoft.com/office/drawing/2014/main" id="{7AE7714A-1937-2660-4F5C-F154A0A2F58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F0E62720-5C28-1CC4-21AF-6CE180492A0F}"/>
              </a:ext>
            </a:extLst>
          </p:cNvPr>
          <p:cNvSpPr>
            <a:spLocks noGrp="1"/>
          </p:cNvSpPr>
          <p:nvPr>
            <p:ph type="sldNum" sz="quarter" idx="12"/>
          </p:nvPr>
        </p:nvSpPr>
        <p:spPr/>
        <p:txBody>
          <a:bodyPr/>
          <a:lstStyle>
            <a:lvl1pPr>
              <a:defRPr/>
            </a:lvl1pPr>
          </a:lstStyle>
          <a:p>
            <a:fld id="{E0AEF359-BA3B-4C28-9FE2-1792F97EAEE4}" type="slidenum">
              <a:rPr lang="en-US" altLang="en-US"/>
              <a:pPr/>
              <a:t>‹#›</a:t>
            </a:fld>
            <a:endParaRPr lang="en-US" altLang="en-US"/>
          </a:p>
        </p:txBody>
      </p:sp>
    </p:spTree>
    <p:extLst>
      <p:ext uri="{BB962C8B-B14F-4D97-AF65-F5344CB8AC3E}">
        <p14:creationId xmlns:p14="http://schemas.microsoft.com/office/powerpoint/2010/main" val="2085552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B10585-612F-2572-7ECD-5F3379707A71}"/>
              </a:ext>
            </a:extLst>
          </p:cNvPr>
          <p:cNvSpPr>
            <a:spLocks noGrp="1"/>
          </p:cNvSpPr>
          <p:nvPr>
            <p:ph type="dt" sz="half" idx="10"/>
          </p:nvPr>
        </p:nvSpPr>
        <p:spPr/>
        <p:txBody>
          <a:bodyPr/>
          <a:lstStyle>
            <a:lvl1pPr>
              <a:defRPr/>
            </a:lvl1pPr>
          </a:lstStyle>
          <a:p>
            <a:pPr>
              <a:defRPr/>
            </a:pPr>
            <a:fld id="{ABC56690-1D02-4FFE-9A7E-590FCCEA7FC5}" type="datetimeFigureOut">
              <a:rPr lang="en-US"/>
              <a:pPr>
                <a:defRPr/>
              </a:pPr>
              <a:t>8/15/2026</a:t>
            </a:fld>
            <a:endParaRPr lang="en-US"/>
          </a:p>
        </p:txBody>
      </p:sp>
      <p:sp>
        <p:nvSpPr>
          <p:cNvPr id="5" name="Footer Placeholder 4">
            <a:extLst>
              <a:ext uri="{FF2B5EF4-FFF2-40B4-BE49-F238E27FC236}">
                <a16:creationId xmlns:a16="http://schemas.microsoft.com/office/drawing/2014/main" id="{ACED7CC1-5C13-84B8-23DE-7D6B24EE145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A0E154E0-D5B6-B01D-E0A5-AFB4657C9CBB}"/>
              </a:ext>
            </a:extLst>
          </p:cNvPr>
          <p:cNvSpPr>
            <a:spLocks noGrp="1"/>
          </p:cNvSpPr>
          <p:nvPr>
            <p:ph type="sldNum" sz="quarter" idx="12"/>
          </p:nvPr>
        </p:nvSpPr>
        <p:spPr/>
        <p:txBody>
          <a:bodyPr/>
          <a:lstStyle>
            <a:lvl1pPr>
              <a:defRPr/>
            </a:lvl1pPr>
          </a:lstStyle>
          <a:p>
            <a:fld id="{F1137C88-4C79-431B-904F-41EE089EEA3D}" type="slidenum">
              <a:rPr lang="en-US" altLang="en-US"/>
              <a:pPr/>
              <a:t>‹#›</a:t>
            </a:fld>
            <a:endParaRPr lang="en-US" altLang="en-US"/>
          </a:p>
        </p:txBody>
      </p:sp>
    </p:spTree>
    <p:extLst>
      <p:ext uri="{BB962C8B-B14F-4D97-AF65-F5344CB8AC3E}">
        <p14:creationId xmlns:p14="http://schemas.microsoft.com/office/powerpoint/2010/main" val="19194379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1"/>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1F5FE46-8338-D041-73A3-21B9E82EB1A7}"/>
              </a:ext>
            </a:extLst>
          </p:cNvPr>
          <p:cNvSpPr>
            <a:spLocks noGrp="1"/>
          </p:cNvSpPr>
          <p:nvPr>
            <p:ph type="dt" sz="half" idx="10"/>
          </p:nvPr>
        </p:nvSpPr>
        <p:spPr/>
        <p:txBody>
          <a:bodyPr/>
          <a:lstStyle>
            <a:lvl1pPr>
              <a:defRPr/>
            </a:lvl1pPr>
          </a:lstStyle>
          <a:p>
            <a:pPr>
              <a:defRPr/>
            </a:pPr>
            <a:fld id="{F87DC541-6C66-4E34-9AA2-88B67718ABE9}" type="datetimeFigureOut">
              <a:rPr lang="en-US"/>
              <a:pPr>
                <a:defRPr/>
              </a:pPr>
              <a:t>8/15/2026</a:t>
            </a:fld>
            <a:endParaRPr lang="en-US"/>
          </a:p>
        </p:txBody>
      </p:sp>
      <p:sp>
        <p:nvSpPr>
          <p:cNvPr id="5" name="Footer Placeholder 4">
            <a:extLst>
              <a:ext uri="{FF2B5EF4-FFF2-40B4-BE49-F238E27FC236}">
                <a16:creationId xmlns:a16="http://schemas.microsoft.com/office/drawing/2014/main" id="{FA0AEA7D-E3AF-D989-1B70-50757D2D1DF3}"/>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id="{3D942308-CF51-EDE3-30FE-D8DDB241707A}"/>
              </a:ext>
            </a:extLst>
          </p:cNvPr>
          <p:cNvSpPr>
            <a:spLocks noGrp="1"/>
          </p:cNvSpPr>
          <p:nvPr>
            <p:ph type="sldNum" sz="quarter" idx="12"/>
          </p:nvPr>
        </p:nvSpPr>
        <p:spPr/>
        <p:txBody>
          <a:bodyPr/>
          <a:lstStyle>
            <a:lvl1pPr>
              <a:defRPr/>
            </a:lvl1pPr>
          </a:lstStyle>
          <a:p>
            <a:fld id="{16854C03-4C14-4410-AADB-08C800EC746F}" type="slidenum">
              <a:rPr lang="en-US" altLang="en-US"/>
              <a:pPr/>
              <a:t>‹#›</a:t>
            </a:fld>
            <a:endParaRPr lang="en-US" altLang="en-US"/>
          </a:p>
        </p:txBody>
      </p:sp>
    </p:spTree>
    <p:extLst>
      <p:ext uri="{BB962C8B-B14F-4D97-AF65-F5344CB8AC3E}">
        <p14:creationId xmlns:p14="http://schemas.microsoft.com/office/powerpoint/2010/main" val="10935692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3"/>
            <a:ext cx="4038600" cy="3394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id="{882D7F47-72FB-C183-1CAE-928DC0381F9B}"/>
              </a:ext>
            </a:extLst>
          </p:cNvPr>
          <p:cNvSpPr>
            <a:spLocks noGrp="1"/>
          </p:cNvSpPr>
          <p:nvPr>
            <p:ph type="dt" sz="half" idx="10"/>
          </p:nvPr>
        </p:nvSpPr>
        <p:spPr/>
        <p:txBody>
          <a:bodyPr/>
          <a:lstStyle>
            <a:lvl1pPr>
              <a:defRPr/>
            </a:lvl1pPr>
          </a:lstStyle>
          <a:p>
            <a:pPr>
              <a:defRPr/>
            </a:pPr>
            <a:fld id="{86793E45-ADFD-46ED-A239-49A32C720C97}" type="datetimeFigureOut">
              <a:rPr lang="en-US"/>
              <a:pPr>
                <a:defRPr/>
              </a:pPr>
              <a:t>8/15/2026</a:t>
            </a:fld>
            <a:endParaRPr lang="en-US"/>
          </a:p>
        </p:txBody>
      </p:sp>
      <p:sp>
        <p:nvSpPr>
          <p:cNvPr id="6" name="Footer Placeholder 4">
            <a:extLst>
              <a:ext uri="{FF2B5EF4-FFF2-40B4-BE49-F238E27FC236}">
                <a16:creationId xmlns:a16="http://schemas.microsoft.com/office/drawing/2014/main" id="{CE45E3B3-4F29-28A9-7628-D92A7E5A4E7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A8190171-EC3B-B97C-2663-1F1DE8C303C6}"/>
              </a:ext>
            </a:extLst>
          </p:cNvPr>
          <p:cNvSpPr>
            <a:spLocks noGrp="1"/>
          </p:cNvSpPr>
          <p:nvPr>
            <p:ph type="sldNum" sz="quarter" idx="12"/>
          </p:nvPr>
        </p:nvSpPr>
        <p:spPr/>
        <p:txBody>
          <a:bodyPr/>
          <a:lstStyle>
            <a:lvl1pPr>
              <a:defRPr/>
            </a:lvl1pPr>
          </a:lstStyle>
          <a:p>
            <a:fld id="{C929B48A-1D3A-4B99-996B-4787612A038A}" type="slidenum">
              <a:rPr lang="en-US" altLang="en-US"/>
              <a:pPr/>
              <a:t>‹#›</a:t>
            </a:fld>
            <a:endParaRPr lang="en-US" altLang="en-US"/>
          </a:p>
        </p:txBody>
      </p:sp>
    </p:spTree>
    <p:extLst>
      <p:ext uri="{BB962C8B-B14F-4D97-AF65-F5344CB8AC3E}">
        <p14:creationId xmlns:p14="http://schemas.microsoft.com/office/powerpoint/2010/main" val="21819078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535113"/>
            <a:ext cx="4041775" cy="639763"/>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id="{9EB5F19F-29D6-9571-CE02-4B07E658BD18}"/>
              </a:ext>
            </a:extLst>
          </p:cNvPr>
          <p:cNvSpPr>
            <a:spLocks noGrp="1"/>
          </p:cNvSpPr>
          <p:nvPr>
            <p:ph type="dt" sz="half" idx="10"/>
          </p:nvPr>
        </p:nvSpPr>
        <p:spPr/>
        <p:txBody>
          <a:bodyPr/>
          <a:lstStyle>
            <a:lvl1pPr>
              <a:defRPr/>
            </a:lvl1pPr>
          </a:lstStyle>
          <a:p>
            <a:pPr>
              <a:defRPr/>
            </a:pPr>
            <a:fld id="{8D0F6026-A70C-47D4-B6A2-77E9A583940F}" type="datetimeFigureOut">
              <a:rPr lang="en-US"/>
              <a:pPr>
                <a:defRPr/>
              </a:pPr>
              <a:t>8/15/2026</a:t>
            </a:fld>
            <a:endParaRPr lang="en-US"/>
          </a:p>
        </p:txBody>
      </p:sp>
      <p:sp>
        <p:nvSpPr>
          <p:cNvPr id="8" name="Footer Placeholder 4">
            <a:extLst>
              <a:ext uri="{FF2B5EF4-FFF2-40B4-BE49-F238E27FC236}">
                <a16:creationId xmlns:a16="http://schemas.microsoft.com/office/drawing/2014/main" id="{FA99DEC0-CEB9-7B5F-2BBC-1919935FE71E}"/>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id="{49DE37B0-7FD9-7B9D-D745-F80404D7437D}"/>
              </a:ext>
            </a:extLst>
          </p:cNvPr>
          <p:cNvSpPr>
            <a:spLocks noGrp="1"/>
          </p:cNvSpPr>
          <p:nvPr>
            <p:ph type="sldNum" sz="quarter" idx="12"/>
          </p:nvPr>
        </p:nvSpPr>
        <p:spPr/>
        <p:txBody>
          <a:bodyPr/>
          <a:lstStyle>
            <a:lvl1pPr>
              <a:defRPr/>
            </a:lvl1pPr>
          </a:lstStyle>
          <a:p>
            <a:fld id="{66330289-6A4F-4780-ABCC-D2259A572331}" type="slidenum">
              <a:rPr lang="en-US" altLang="en-US"/>
              <a:pPr/>
              <a:t>‹#›</a:t>
            </a:fld>
            <a:endParaRPr lang="en-US" altLang="en-US"/>
          </a:p>
        </p:txBody>
      </p:sp>
    </p:spTree>
    <p:extLst>
      <p:ext uri="{BB962C8B-B14F-4D97-AF65-F5344CB8AC3E}">
        <p14:creationId xmlns:p14="http://schemas.microsoft.com/office/powerpoint/2010/main" val="7190004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id="{61AE3B01-248E-7856-0F8B-974D212E8991}"/>
              </a:ext>
            </a:extLst>
          </p:cNvPr>
          <p:cNvSpPr>
            <a:spLocks noGrp="1"/>
          </p:cNvSpPr>
          <p:nvPr>
            <p:ph type="dt" sz="half" idx="10"/>
          </p:nvPr>
        </p:nvSpPr>
        <p:spPr/>
        <p:txBody>
          <a:bodyPr/>
          <a:lstStyle>
            <a:lvl1pPr>
              <a:defRPr/>
            </a:lvl1pPr>
          </a:lstStyle>
          <a:p>
            <a:pPr>
              <a:defRPr/>
            </a:pPr>
            <a:fld id="{05816654-5DCB-4FDB-87AE-9CEE9D574A86}" type="datetimeFigureOut">
              <a:rPr lang="en-US"/>
              <a:pPr>
                <a:defRPr/>
              </a:pPr>
              <a:t>8/15/2026</a:t>
            </a:fld>
            <a:endParaRPr lang="en-US"/>
          </a:p>
        </p:txBody>
      </p:sp>
      <p:sp>
        <p:nvSpPr>
          <p:cNvPr id="4" name="Footer Placeholder 4">
            <a:extLst>
              <a:ext uri="{FF2B5EF4-FFF2-40B4-BE49-F238E27FC236}">
                <a16:creationId xmlns:a16="http://schemas.microsoft.com/office/drawing/2014/main" id="{55E97CB4-18B1-AD53-E5BB-C3BD27D3AAA4}"/>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id="{22EBED0E-7AF0-E5A8-DD9C-385B58A7E95E}"/>
              </a:ext>
            </a:extLst>
          </p:cNvPr>
          <p:cNvSpPr>
            <a:spLocks noGrp="1"/>
          </p:cNvSpPr>
          <p:nvPr>
            <p:ph type="sldNum" sz="quarter" idx="12"/>
          </p:nvPr>
        </p:nvSpPr>
        <p:spPr/>
        <p:txBody>
          <a:bodyPr/>
          <a:lstStyle>
            <a:lvl1pPr>
              <a:defRPr/>
            </a:lvl1pPr>
          </a:lstStyle>
          <a:p>
            <a:fld id="{EF2B7FFD-0B10-4D44-A9F5-15B2DEED298F}" type="slidenum">
              <a:rPr lang="en-US" altLang="en-US"/>
              <a:pPr/>
              <a:t>‹#›</a:t>
            </a:fld>
            <a:endParaRPr lang="en-US" altLang="en-US"/>
          </a:p>
        </p:txBody>
      </p:sp>
    </p:spTree>
    <p:extLst>
      <p:ext uri="{BB962C8B-B14F-4D97-AF65-F5344CB8AC3E}">
        <p14:creationId xmlns:p14="http://schemas.microsoft.com/office/powerpoint/2010/main" val="7028581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CCB606ED-9605-FC73-FD43-6CF628280AC5}"/>
              </a:ext>
            </a:extLst>
          </p:cNvPr>
          <p:cNvSpPr>
            <a:spLocks noGrp="1"/>
          </p:cNvSpPr>
          <p:nvPr>
            <p:ph type="dt" sz="half" idx="10"/>
          </p:nvPr>
        </p:nvSpPr>
        <p:spPr/>
        <p:txBody>
          <a:bodyPr/>
          <a:lstStyle>
            <a:lvl1pPr>
              <a:defRPr/>
            </a:lvl1pPr>
          </a:lstStyle>
          <a:p>
            <a:pPr>
              <a:defRPr/>
            </a:pPr>
            <a:fld id="{5819E549-BF8D-4147-8B21-A3433E788F95}" type="datetimeFigureOut">
              <a:rPr lang="en-US"/>
              <a:pPr>
                <a:defRPr/>
              </a:pPr>
              <a:t>8/15/2026</a:t>
            </a:fld>
            <a:endParaRPr lang="en-US"/>
          </a:p>
        </p:txBody>
      </p:sp>
      <p:sp>
        <p:nvSpPr>
          <p:cNvPr id="3" name="Footer Placeholder 4">
            <a:extLst>
              <a:ext uri="{FF2B5EF4-FFF2-40B4-BE49-F238E27FC236}">
                <a16:creationId xmlns:a16="http://schemas.microsoft.com/office/drawing/2014/main" id="{EE562C1C-C98C-1808-EFF3-1544030667FC}"/>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id="{E75658AD-9304-6101-9D8B-BF3375321473}"/>
              </a:ext>
            </a:extLst>
          </p:cNvPr>
          <p:cNvSpPr>
            <a:spLocks noGrp="1"/>
          </p:cNvSpPr>
          <p:nvPr>
            <p:ph type="sldNum" sz="quarter" idx="12"/>
          </p:nvPr>
        </p:nvSpPr>
        <p:spPr/>
        <p:txBody>
          <a:bodyPr/>
          <a:lstStyle>
            <a:lvl1pPr>
              <a:defRPr/>
            </a:lvl1pPr>
          </a:lstStyle>
          <a:p>
            <a:fld id="{7A8D22CE-7AB6-4F45-A1DB-1FEB0DEF0EC6}" type="slidenum">
              <a:rPr lang="en-US" altLang="en-US"/>
              <a:pPr/>
              <a:t>‹#›</a:t>
            </a:fld>
            <a:endParaRPr lang="en-US" altLang="en-US"/>
          </a:p>
        </p:txBody>
      </p:sp>
    </p:spTree>
    <p:extLst>
      <p:ext uri="{BB962C8B-B14F-4D97-AF65-F5344CB8AC3E}">
        <p14:creationId xmlns:p14="http://schemas.microsoft.com/office/powerpoint/2010/main" val="1846677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73049"/>
            <a:ext cx="3008313" cy="1162051"/>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435104"/>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6F87C9D9-22EF-5776-28AF-E2C90F7E31E6}"/>
              </a:ext>
            </a:extLst>
          </p:cNvPr>
          <p:cNvSpPr>
            <a:spLocks noGrp="1"/>
          </p:cNvSpPr>
          <p:nvPr>
            <p:ph type="dt" sz="half" idx="10"/>
          </p:nvPr>
        </p:nvSpPr>
        <p:spPr/>
        <p:txBody>
          <a:bodyPr/>
          <a:lstStyle>
            <a:lvl1pPr>
              <a:defRPr/>
            </a:lvl1pPr>
          </a:lstStyle>
          <a:p>
            <a:pPr>
              <a:defRPr/>
            </a:pPr>
            <a:fld id="{4059C27B-165F-46D6-8C41-4853D489E459}" type="datetimeFigureOut">
              <a:rPr lang="en-US"/>
              <a:pPr>
                <a:defRPr/>
              </a:pPr>
              <a:t>8/15/2026</a:t>
            </a:fld>
            <a:endParaRPr lang="en-US"/>
          </a:p>
        </p:txBody>
      </p:sp>
      <p:sp>
        <p:nvSpPr>
          <p:cNvPr id="6" name="Footer Placeholder 4">
            <a:extLst>
              <a:ext uri="{FF2B5EF4-FFF2-40B4-BE49-F238E27FC236}">
                <a16:creationId xmlns:a16="http://schemas.microsoft.com/office/drawing/2014/main" id="{A5361F42-8129-1EC5-E2E7-61916F36352A}"/>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C4F35ACB-C741-F631-B5F2-774D482833A3}"/>
              </a:ext>
            </a:extLst>
          </p:cNvPr>
          <p:cNvSpPr>
            <a:spLocks noGrp="1"/>
          </p:cNvSpPr>
          <p:nvPr>
            <p:ph type="sldNum" sz="quarter" idx="12"/>
          </p:nvPr>
        </p:nvSpPr>
        <p:spPr/>
        <p:txBody>
          <a:bodyPr/>
          <a:lstStyle>
            <a:lvl1pPr>
              <a:defRPr/>
            </a:lvl1pPr>
          </a:lstStyle>
          <a:p>
            <a:fld id="{ED190ED3-791E-4AD3-ACB9-809B7F93310A}" type="slidenum">
              <a:rPr lang="en-US" altLang="en-US"/>
              <a:pPr/>
              <a:t>‹#›</a:t>
            </a:fld>
            <a:endParaRPr lang="en-US" altLang="en-US"/>
          </a:p>
        </p:txBody>
      </p:sp>
    </p:spTree>
    <p:extLst>
      <p:ext uri="{BB962C8B-B14F-4D97-AF65-F5344CB8AC3E}">
        <p14:creationId xmlns:p14="http://schemas.microsoft.com/office/powerpoint/2010/main" val="17443144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9"/>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41"/>
            <a:ext cx="5486400" cy="8048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a:extLst>
              <a:ext uri="{FF2B5EF4-FFF2-40B4-BE49-F238E27FC236}">
                <a16:creationId xmlns:a16="http://schemas.microsoft.com/office/drawing/2014/main" id="{9344456E-BFA9-48CF-A493-69DE2DDC58FE}"/>
              </a:ext>
            </a:extLst>
          </p:cNvPr>
          <p:cNvSpPr>
            <a:spLocks noGrp="1"/>
          </p:cNvSpPr>
          <p:nvPr>
            <p:ph type="dt" sz="half" idx="10"/>
          </p:nvPr>
        </p:nvSpPr>
        <p:spPr/>
        <p:txBody>
          <a:bodyPr/>
          <a:lstStyle>
            <a:lvl1pPr>
              <a:defRPr/>
            </a:lvl1pPr>
          </a:lstStyle>
          <a:p>
            <a:pPr>
              <a:defRPr/>
            </a:pPr>
            <a:fld id="{E2FBE1E2-E310-4D14-A10E-9122100132C0}" type="datetimeFigureOut">
              <a:rPr lang="en-US"/>
              <a:pPr>
                <a:defRPr/>
              </a:pPr>
              <a:t>8/15/2026</a:t>
            </a:fld>
            <a:endParaRPr lang="en-US"/>
          </a:p>
        </p:txBody>
      </p:sp>
      <p:sp>
        <p:nvSpPr>
          <p:cNvPr id="6" name="Footer Placeholder 4">
            <a:extLst>
              <a:ext uri="{FF2B5EF4-FFF2-40B4-BE49-F238E27FC236}">
                <a16:creationId xmlns:a16="http://schemas.microsoft.com/office/drawing/2014/main" id="{08382A38-8DF2-83D9-2397-5C6D052845E9}"/>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id="{51400751-C1BD-1E42-FC63-6EB7CEA72C8F}"/>
              </a:ext>
            </a:extLst>
          </p:cNvPr>
          <p:cNvSpPr>
            <a:spLocks noGrp="1"/>
          </p:cNvSpPr>
          <p:nvPr>
            <p:ph type="sldNum" sz="quarter" idx="12"/>
          </p:nvPr>
        </p:nvSpPr>
        <p:spPr/>
        <p:txBody>
          <a:bodyPr/>
          <a:lstStyle>
            <a:lvl1pPr>
              <a:defRPr/>
            </a:lvl1pPr>
          </a:lstStyle>
          <a:p>
            <a:fld id="{BB9FA1C3-A4DA-49BE-AEBC-09040ADE0D7E}" type="slidenum">
              <a:rPr lang="en-US" altLang="en-US"/>
              <a:pPr/>
              <a:t>‹#›</a:t>
            </a:fld>
            <a:endParaRPr lang="en-US" altLang="en-US"/>
          </a:p>
        </p:txBody>
      </p:sp>
    </p:spTree>
    <p:extLst>
      <p:ext uri="{BB962C8B-B14F-4D97-AF65-F5344CB8AC3E}">
        <p14:creationId xmlns:p14="http://schemas.microsoft.com/office/powerpoint/2010/main" val="9027807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8BD77130-2877-3085-2898-9FA1D1AF2FFF}"/>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E6685FE7-7EEB-E8B0-F8F3-3715EA49CCBE}"/>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a:extLst>
              <a:ext uri="{FF2B5EF4-FFF2-40B4-BE49-F238E27FC236}">
                <a16:creationId xmlns:a16="http://schemas.microsoft.com/office/drawing/2014/main" id="{F08A7C21-ED20-15E9-2F3C-61A8AB1F278D}"/>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A4EB4637-1FC4-4497-978F-6041C0409C51}" type="datetimeFigureOut">
              <a:rPr lang="en-US"/>
              <a:pPr>
                <a:defRPr/>
              </a:pPr>
              <a:t>8/15/2026</a:t>
            </a:fld>
            <a:endParaRPr lang="en-US"/>
          </a:p>
        </p:txBody>
      </p:sp>
      <p:sp>
        <p:nvSpPr>
          <p:cNvPr id="5" name="Footer Placeholder 4">
            <a:extLst>
              <a:ext uri="{FF2B5EF4-FFF2-40B4-BE49-F238E27FC236}">
                <a16:creationId xmlns:a16="http://schemas.microsoft.com/office/drawing/2014/main" id="{CCAB7064-8BC0-3BBE-9D7C-2C7410CFFDA6}"/>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smtClean="0">
                <a:solidFill>
                  <a:schemeClr val="tx1">
                    <a:tint val="75000"/>
                  </a:schemeClr>
                </a:solidFill>
                <a:latin typeface="+mn-lt"/>
                <a:cs typeface="+mn-cs"/>
              </a:defRPr>
            </a:lvl1pPr>
          </a:lstStyle>
          <a:p>
            <a:pPr>
              <a:defRPr/>
            </a:pPr>
            <a:endParaRPr lang="en-US"/>
          </a:p>
        </p:txBody>
      </p:sp>
      <p:sp>
        <p:nvSpPr>
          <p:cNvPr id="6" name="Slide Number Placeholder 5">
            <a:extLst>
              <a:ext uri="{FF2B5EF4-FFF2-40B4-BE49-F238E27FC236}">
                <a16:creationId xmlns:a16="http://schemas.microsoft.com/office/drawing/2014/main" id="{9F426541-870D-B4B0-EF15-CD00649B9AA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fld id="{D798297A-0E41-49EA-AE52-45A40186D268}"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anose="020F0502020204030204" pitchFamily="34" charset="0"/>
        </a:defRPr>
      </a:lvl2pPr>
      <a:lvl3pPr algn="ctr" rtl="0" fontAlgn="base">
        <a:spcBef>
          <a:spcPct val="0"/>
        </a:spcBef>
        <a:spcAft>
          <a:spcPct val="0"/>
        </a:spcAft>
        <a:defRPr sz="4400">
          <a:solidFill>
            <a:schemeClr val="tx1"/>
          </a:solidFill>
          <a:latin typeface="Calibri" panose="020F0502020204030204" pitchFamily="34" charset="0"/>
        </a:defRPr>
      </a:lvl3pPr>
      <a:lvl4pPr algn="ctr" rtl="0" fontAlgn="base">
        <a:spcBef>
          <a:spcPct val="0"/>
        </a:spcBef>
        <a:spcAft>
          <a:spcPct val="0"/>
        </a:spcAft>
        <a:defRPr sz="4400">
          <a:solidFill>
            <a:schemeClr val="tx1"/>
          </a:solidFill>
          <a:latin typeface="Calibri" panose="020F0502020204030204" pitchFamily="34" charset="0"/>
        </a:defRPr>
      </a:lvl4pPr>
      <a:lvl5pPr algn="ctr" rtl="0" fontAlgn="base">
        <a:spcBef>
          <a:spcPct val="0"/>
        </a:spcBef>
        <a:spcAft>
          <a:spcPct val="0"/>
        </a:spcAft>
        <a:defRPr sz="4400">
          <a:solidFill>
            <a:schemeClr val="tx1"/>
          </a:solidFill>
          <a:latin typeface="Calibri" panose="020F0502020204030204" pitchFamily="34" charset="0"/>
        </a:defRPr>
      </a:lvl5pPr>
      <a:lvl6pPr marL="457200" algn="ctr" rtl="0" fontAlgn="base">
        <a:spcBef>
          <a:spcPct val="0"/>
        </a:spcBef>
        <a:spcAft>
          <a:spcPct val="0"/>
        </a:spcAft>
        <a:defRPr sz="4400">
          <a:solidFill>
            <a:schemeClr val="tx1"/>
          </a:solidFill>
          <a:latin typeface="Calibri" panose="020F0502020204030204" pitchFamily="34" charset="0"/>
        </a:defRPr>
      </a:lvl6pPr>
      <a:lvl7pPr marL="914400" algn="ctr" rtl="0" fontAlgn="base">
        <a:spcBef>
          <a:spcPct val="0"/>
        </a:spcBef>
        <a:spcAft>
          <a:spcPct val="0"/>
        </a:spcAft>
        <a:defRPr sz="4400">
          <a:solidFill>
            <a:schemeClr val="tx1"/>
          </a:solidFill>
          <a:latin typeface="Calibri" panose="020F0502020204030204" pitchFamily="34" charset="0"/>
        </a:defRPr>
      </a:lvl7pPr>
      <a:lvl8pPr marL="1371600" algn="ctr" rtl="0" fontAlgn="base">
        <a:spcBef>
          <a:spcPct val="0"/>
        </a:spcBef>
        <a:spcAft>
          <a:spcPct val="0"/>
        </a:spcAft>
        <a:defRPr sz="4400">
          <a:solidFill>
            <a:schemeClr val="tx1"/>
          </a:solidFill>
          <a:latin typeface="Calibri" panose="020F0502020204030204" pitchFamily="34" charset="0"/>
        </a:defRPr>
      </a:lvl8pPr>
      <a:lvl9pPr marL="1828800" algn="ctr" rtl="0" fontAlgn="base">
        <a:spcBef>
          <a:spcPct val="0"/>
        </a:spcBef>
        <a:spcAft>
          <a:spcPct val="0"/>
        </a:spcAft>
        <a:defRPr sz="4400">
          <a:solidFill>
            <a:schemeClr val="tx1"/>
          </a:solidFill>
          <a:latin typeface="Calibri" panose="020F0502020204030204" pitchFamily="34" charset="0"/>
        </a:defRPr>
      </a:lvl9pPr>
    </p:titleStyle>
    <p:bodyStyle>
      <a:lvl1pPr marL="342900" indent="-342900" algn="l" rtl="0" fontAlgn="base">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8.jpeg"/></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image" Target="../media/image10.JPG"/></Relationships>
</file>

<file path=ppt/slides/_rels/slide15.xml.rels><?xml version="1.0" encoding="UTF-8" standalone="yes"?>
<Relationships xmlns="http://schemas.openxmlformats.org/package/2006/relationships"><Relationship Id="rId3" Type="http://schemas.openxmlformats.org/officeDocument/2006/relationships/hyperlink" Target="https://bibletalk.tv/when-good-becomes-evil-and-evil-becomes-good" TargetMode="External"/><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7.xml"/></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8.xml"/></Relationships>
</file>

<file path=ppt/slides/_rels/slide2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19.xml"/><Relationship Id="rId4" Type="http://schemas.openxmlformats.org/officeDocument/2006/relationships/image" Target="../media/image14.JPG"/></Relationships>
</file>

<file path=ppt/slides/_rels/slide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1.xml"/><Relationship Id="rId1" Type="http://schemas.openxmlformats.org/officeDocument/2006/relationships/tags" Target="../tags/tag20.xml"/><Relationship Id="rId4" Type="http://schemas.openxmlformats.org/officeDocument/2006/relationships/image" Target="../media/image15.jp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6.xml"/><Relationship Id="rId5" Type="http://schemas.openxmlformats.org/officeDocument/2006/relationships/hyperlink" Target="https://commons.wikimedia.org/wiki/Category:Donkeys_of_Palestine" TargetMode="External"/><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littlereview.blogspot.com/2008_11_01_archive.html"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image" Target="../media/image7.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F2C33705-92B8-E41B-87FF-37F46C73557A}"/>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794FCB80-DE57-873E-09B3-957A357686D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B1D7FFCD-4808-86AF-9B4D-160C569698BD}"/>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
        <p:nvSpPr>
          <p:cNvPr id="3" name="TextBox 2">
            <a:extLst>
              <a:ext uri="{FF2B5EF4-FFF2-40B4-BE49-F238E27FC236}">
                <a16:creationId xmlns:a16="http://schemas.microsoft.com/office/drawing/2014/main" id="{A1859B97-F575-43E8-0E06-D92197DCDB9B}"/>
              </a:ext>
            </a:extLst>
          </p:cNvPr>
          <p:cNvSpPr txBox="1"/>
          <p:nvPr/>
        </p:nvSpPr>
        <p:spPr>
          <a:xfrm>
            <a:off x="3225509" y="152400"/>
            <a:ext cx="5918491" cy="446276"/>
          </a:xfrm>
          <a:prstGeom prst="rect">
            <a:avLst/>
          </a:prstGeom>
          <a:noFill/>
        </p:spPr>
        <p:txBody>
          <a:bodyPr wrap="square" rtlCol="0">
            <a:spAutoFit/>
          </a:bodyPr>
          <a:lstStyle/>
          <a:p>
            <a:r>
              <a:rPr lang="en-US" sz="2300" dirty="0">
                <a:solidFill>
                  <a:schemeClr val="bg1"/>
                </a:solidFill>
              </a:rPr>
              <a:t>1 John 2:15-17 A warning about the World!</a:t>
            </a:r>
          </a:p>
        </p:txBody>
      </p:sp>
    </p:spTree>
    <p:custDataLst>
      <p:tags r:id="rId1"/>
    </p:custDataLst>
    <p:extLst>
      <p:ext uri="{BB962C8B-B14F-4D97-AF65-F5344CB8AC3E}">
        <p14:creationId xmlns:p14="http://schemas.microsoft.com/office/powerpoint/2010/main" val="1275765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B83643B5-3F28-6719-214D-E367C9356596}"/>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AE361C3F-0D8E-2E72-55A1-54E86D57E60D}"/>
              </a:ext>
            </a:extLst>
          </p:cNvPr>
          <p:cNvSpPr>
            <a:spLocks noGrp="1"/>
          </p:cNvSpPr>
          <p:nvPr>
            <p:ph idx="1"/>
          </p:nvPr>
        </p:nvSpPr>
        <p:spPr>
          <a:xfrm>
            <a:off x="457200" y="1092200"/>
            <a:ext cx="8229600" cy="5033963"/>
          </a:xfrm>
        </p:spPr>
        <p:txBody>
          <a:bodyPr/>
          <a:lstStyle/>
          <a:p>
            <a:pPr marL="0" indent="0">
              <a:buNone/>
            </a:pPr>
            <a:r>
              <a:rPr lang="en-US" sz="3800" dirty="0">
                <a:solidFill>
                  <a:schemeClr val="bg1"/>
                </a:solidFill>
              </a:rPr>
              <a:t>But here he forbids close fellowship and common goals with unbelievers, any relationship which would lead to a compromise of Bible principles or endanger the fellowship of believers with Christ. Any believer who acts against this principle is inviting trouble. </a:t>
            </a:r>
            <a:endParaRPr lang="en-US" altLang="en-US" sz="3800" dirty="0">
              <a:solidFill>
                <a:schemeClr val="bg1"/>
              </a:solidFill>
            </a:endParaRPr>
          </a:p>
        </p:txBody>
      </p:sp>
      <p:sp>
        <p:nvSpPr>
          <p:cNvPr id="2" name="TextBox 1">
            <a:extLst>
              <a:ext uri="{FF2B5EF4-FFF2-40B4-BE49-F238E27FC236}">
                <a16:creationId xmlns:a16="http://schemas.microsoft.com/office/drawing/2014/main" id="{CF796922-E087-EE5A-9B3B-B996795AFBCC}"/>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524370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66340E-AEEE-7CCD-DFCF-BF228D1772BE}"/>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C2C96709-487A-7416-0324-5B949BBCFAE4}"/>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739634"/>
            <a:ext cx="9144000" cy="6118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120D7B9F-6F2C-B38E-117B-92A1196AAE47}"/>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9170441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AF77F-504F-889E-CF41-65D7DE3DA828}"/>
              </a:ext>
            </a:extLst>
          </p:cNvPr>
          <p:cNvSpPr>
            <a:spLocks noGrp="1"/>
          </p:cNvSpPr>
          <p:nvPr>
            <p:ph type="title"/>
          </p:nvPr>
        </p:nvSpPr>
        <p:spPr/>
        <p:txBody>
          <a:bodyPr/>
          <a:lstStyle/>
          <a:p>
            <a:endParaRPr lang="en-US"/>
          </a:p>
        </p:txBody>
      </p:sp>
      <p:pic>
        <p:nvPicPr>
          <p:cNvPr id="9" name="Content Placeholder 8">
            <a:extLst>
              <a:ext uri="{FF2B5EF4-FFF2-40B4-BE49-F238E27FC236}">
                <a16:creationId xmlns:a16="http://schemas.microsoft.com/office/drawing/2014/main" id="{09265CD2-B53A-6F96-6067-86D82369EEE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2382"/>
            <a:ext cx="9144000" cy="68556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390972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7E56D7B2-7D84-F417-2EE4-6DAC3170240E}"/>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BDD564E1-E576-FB3B-F2F3-AF6B2A6358FF}"/>
              </a:ext>
            </a:extLst>
          </p:cNvPr>
          <p:cNvSpPr>
            <a:spLocks noGrp="1"/>
          </p:cNvSpPr>
          <p:nvPr>
            <p:ph idx="1"/>
          </p:nvPr>
        </p:nvSpPr>
        <p:spPr>
          <a:xfrm>
            <a:off x="304800" y="1092200"/>
            <a:ext cx="8382000" cy="5033963"/>
          </a:xfrm>
        </p:spPr>
        <p:txBody>
          <a:bodyPr/>
          <a:lstStyle/>
          <a:p>
            <a:pPr marL="0" indent="0">
              <a:buNone/>
            </a:pPr>
            <a:r>
              <a:rPr lang="en-US" sz="3800" dirty="0">
                <a:solidFill>
                  <a:schemeClr val="bg1"/>
                </a:solidFill>
              </a:rPr>
              <a:t>In vs 14-16 Paul asks </a:t>
            </a:r>
            <a:r>
              <a:rPr lang="en-US" sz="3800" b="1" i="1" u="sng" dirty="0">
                <a:solidFill>
                  <a:schemeClr val="bg1"/>
                </a:solidFill>
              </a:rPr>
              <a:t>five questions</a:t>
            </a:r>
            <a:r>
              <a:rPr lang="en-US" sz="3800" dirty="0">
                <a:solidFill>
                  <a:schemeClr val="bg1"/>
                </a:solidFill>
              </a:rPr>
              <a:t> to show (1) </a:t>
            </a:r>
            <a:r>
              <a:rPr lang="en-US" sz="3800" b="1" i="1" u="sng" dirty="0">
                <a:solidFill>
                  <a:schemeClr val="bg1"/>
                </a:solidFill>
              </a:rPr>
              <a:t>how foolish and wrong it is for believers to join themselves to unbelievers</a:t>
            </a:r>
            <a:r>
              <a:rPr lang="en-US" sz="3800" dirty="0">
                <a:solidFill>
                  <a:schemeClr val="bg1"/>
                </a:solidFill>
              </a:rPr>
              <a:t>. Things and persons which have nothing in common should not be treated as if they did have. (2) Separation from all evil and all evil persons is God’s command for His people (v 17).</a:t>
            </a:r>
          </a:p>
          <a:p>
            <a:pPr marL="0" indent="0">
              <a:buNone/>
            </a:pPr>
            <a:br>
              <a:rPr lang="en-US" sz="3800" dirty="0">
                <a:solidFill>
                  <a:schemeClr val="bg1"/>
                </a:solidFill>
              </a:rPr>
            </a:br>
            <a:endParaRPr lang="en-US" sz="3800" dirty="0">
              <a:solidFill>
                <a:schemeClr val="bg1"/>
              </a:solidFill>
            </a:endParaRPr>
          </a:p>
          <a:p>
            <a:endParaRPr lang="en-US" altLang="en-US" dirty="0">
              <a:solidFill>
                <a:schemeClr val="bg1"/>
              </a:solidFill>
            </a:endParaRPr>
          </a:p>
        </p:txBody>
      </p:sp>
      <p:sp>
        <p:nvSpPr>
          <p:cNvPr id="2" name="TextBox 1">
            <a:extLst>
              <a:ext uri="{FF2B5EF4-FFF2-40B4-BE49-F238E27FC236}">
                <a16:creationId xmlns:a16="http://schemas.microsoft.com/office/drawing/2014/main" id="{DA86F51A-B0E6-31F3-BB58-D1EF89B08C7A}"/>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39581000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E3C3F31E-26C0-581A-A3B4-9318FD36C93E}"/>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ACE3F6C8-82AE-B1C9-85B3-46BA00EE2D79}"/>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713582"/>
            <a:ext cx="9144000" cy="61444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91C93C62-4749-E902-F534-AFAAB4373243}"/>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95087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A8A2D-34A5-3811-5486-3D7F54B488B9}"/>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78EA5BA4-6953-71F9-87FC-955A7E44CB88}"/>
              </a:ext>
            </a:extLst>
          </p:cNvPr>
          <p:cNvPicPr>
            <a:picLocks noGrp="1" noChangeAspect="1"/>
          </p:cNvPicPr>
          <p:nvPr>
            <p:ph idx="1"/>
          </p:nvPr>
        </p:nvPicPr>
        <p:blipFill rotWithShape="1">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rcRect b="14445"/>
          <a:stretch>
            <a:fillRect/>
          </a:stretch>
        </p:blipFill>
        <p:spPr>
          <a:xfrm>
            <a:off x="0" y="0"/>
            <a:ext cx="9144000" cy="6858000"/>
          </a:xfrm>
        </p:spPr>
      </p:pic>
    </p:spTree>
    <p:extLst>
      <p:ext uri="{BB962C8B-B14F-4D97-AF65-F5344CB8AC3E}">
        <p14:creationId xmlns:p14="http://schemas.microsoft.com/office/powerpoint/2010/main" val="19839028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4E8D94BB-5371-AFFF-3106-88AAE26CA575}"/>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657ECBFA-82C1-BDAC-464F-0CCD10D5C72D}"/>
              </a:ext>
            </a:extLst>
          </p:cNvPr>
          <p:cNvSpPr>
            <a:spLocks noGrp="1"/>
          </p:cNvSpPr>
          <p:nvPr>
            <p:ph idx="1"/>
          </p:nvPr>
        </p:nvSpPr>
        <p:spPr>
          <a:xfrm>
            <a:off x="457200" y="838200"/>
            <a:ext cx="8229600" cy="5287963"/>
          </a:xfrm>
        </p:spPr>
        <p:txBody>
          <a:bodyPr/>
          <a:lstStyle/>
          <a:p>
            <a:pPr marL="0" indent="0">
              <a:buNone/>
            </a:pPr>
            <a:r>
              <a:rPr lang="en-US" sz="3600" dirty="0">
                <a:solidFill>
                  <a:schemeClr val="bg1"/>
                </a:solidFill>
              </a:rPr>
              <a:t>6:14 (3) “</a:t>
            </a:r>
            <a:r>
              <a:rPr lang="en-US" sz="3600" b="1" dirty="0">
                <a:solidFill>
                  <a:schemeClr val="bg1"/>
                </a:solidFill>
              </a:rPr>
              <a:t>Light</a:t>
            </a:r>
            <a:r>
              <a:rPr lang="en-US" sz="3600" dirty="0">
                <a:solidFill>
                  <a:schemeClr val="bg1"/>
                </a:solidFill>
              </a:rPr>
              <a:t>”– believers are in the light, love the light, and are children of the light (Matt 5:14; John 3:21; 8:12; Eph 5:8; 1 Thess 5:5). </a:t>
            </a:r>
          </a:p>
          <a:p>
            <a:pPr marL="0" indent="0">
              <a:buNone/>
            </a:pPr>
            <a:endParaRPr lang="en-US" sz="3600" dirty="0">
              <a:solidFill>
                <a:schemeClr val="bg1"/>
              </a:solidFill>
            </a:endParaRPr>
          </a:p>
          <a:p>
            <a:pPr marL="0" indent="0">
              <a:buNone/>
            </a:pPr>
            <a:r>
              <a:rPr lang="en-US" sz="3600" dirty="0">
                <a:solidFill>
                  <a:schemeClr val="bg1"/>
                </a:solidFill>
              </a:rPr>
              <a:t>The situation of unbelievers is just the opposite of all this (John 3:19; Eph 6:12; 1 John 2:9, 11). Then should they willingly engage in joint ventures?</a:t>
            </a:r>
          </a:p>
          <a:p>
            <a:r>
              <a:rPr lang="en-US" altLang="en-US" dirty="0">
                <a:solidFill>
                  <a:schemeClr val="bg1"/>
                </a:solidFill>
              </a:rPr>
              <a:t>   </a:t>
            </a:r>
          </a:p>
        </p:txBody>
      </p:sp>
      <p:sp>
        <p:nvSpPr>
          <p:cNvPr id="2" name="TextBox 1">
            <a:extLst>
              <a:ext uri="{FF2B5EF4-FFF2-40B4-BE49-F238E27FC236}">
                <a16:creationId xmlns:a16="http://schemas.microsoft.com/office/drawing/2014/main" id="{EFACEFD1-F170-CBC5-ED52-BF81F0B0D92C}"/>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429220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xEl>
                                              <p:pRg st="2" end="2"/>
                                            </p:txEl>
                                          </p:spTgt>
                                        </p:tgtEl>
                                        <p:attrNameLst>
                                          <p:attrName>style.visibility</p:attrName>
                                        </p:attrNameLst>
                                      </p:cBhvr>
                                      <p:to>
                                        <p:strVal val="visible"/>
                                      </p:to>
                                    </p:set>
                                    <p:anim calcmode="lin" valueType="num">
                                      <p:cBhvr additive="base">
                                        <p:cTn id="7" dur="500" fill="hold"/>
                                        <p:tgtEl>
                                          <p:spTgt spid="2050">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0">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E82E260B-B2C4-6588-1212-830E07028E25}"/>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5173066A-1A72-1648-6D6A-1DFD1F2DDA14}"/>
              </a:ext>
            </a:extLst>
          </p:cNvPr>
          <p:cNvSpPr>
            <a:spLocks noGrp="1"/>
          </p:cNvSpPr>
          <p:nvPr>
            <p:ph idx="1"/>
          </p:nvPr>
        </p:nvSpPr>
        <p:spPr>
          <a:xfrm>
            <a:off x="457200" y="1092200"/>
            <a:ext cx="8229600" cy="5033963"/>
          </a:xfrm>
        </p:spPr>
        <p:txBody>
          <a:bodyPr/>
          <a:lstStyle/>
          <a:p>
            <a:pPr marL="0" indent="0">
              <a:buNone/>
            </a:pPr>
            <a:r>
              <a:rPr lang="en-US" sz="3600" dirty="0">
                <a:solidFill>
                  <a:schemeClr val="bg1"/>
                </a:solidFill>
              </a:rPr>
              <a:t>6:15 (4) “</a:t>
            </a:r>
            <a:r>
              <a:rPr lang="en-US" sz="3600" b="1" dirty="0">
                <a:solidFill>
                  <a:schemeClr val="bg1"/>
                </a:solidFill>
              </a:rPr>
              <a:t>Belial</a:t>
            </a:r>
            <a:r>
              <a:rPr lang="en-US" sz="3600" dirty="0">
                <a:solidFill>
                  <a:schemeClr val="bg1"/>
                </a:solidFill>
              </a:rPr>
              <a:t>”– this name comes from a Hebrew word meaning worthless and wicked. Paul uses it here as a name for Satan. </a:t>
            </a:r>
          </a:p>
          <a:p>
            <a:pPr marL="0" indent="0">
              <a:buNone/>
            </a:pPr>
            <a:r>
              <a:rPr lang="en-US" sz="3600" dirty="0">
                <a:solidFill>
                  <a:schemeClr val="bg1"/>
                </a:solidFill>
              </a:rPr>
              <a:t>Believers are joined to Christ; unbelievers are joined to Satan (Eph 2:2; John 8:44). How then can believers even dream of joining themselves to unbelievers?</a:t>
            </a:r>
          </a:p>
          <a:p>
            <a:br>
              <a:rPr lang="en-US" sz="3400" dirty="0"/>
            </a:br>
            <a:endParaRPr lang="en-US" altLang="en-US" sz="3400" dirty="0">
              <a:solidFill>
                <a:schemeClr val="bg1"/>
              </a:solidFill>
            </a:endParaRPr>
          </a:p>
        </p:txBody>
      </p:sp>
      <p:sp>
        <p:nvSpPr>
          <p:cNvPr id="2" name="TextBox 1">
            <a:extLst>
              <a:ext uri="{FF2B5EF4-FFF2-40B4-BE49-F238E27FC236}">
                <a16:creationId xmlns:a16="http://schemas.microsoft.com/office/drawing/2014/main" id="{3690D2AC-02BD-629C-2D6E-98FD7F354521}"/>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3802249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xEl>
                                              <p:pRg st="1" end="1"/>
                                            </p:txEl>
                                          </p:spTgt>
                                        </p:tgtEl>
                                        <p:attrNameLst>
                                          <p:attrName>style.visibility</p:attrName>
                                        </p:attrNameLst>
                                      </p:cBhvr>
                                      <p:to>
                                        <p:strVal val="visible"/>
                                      </p:to>
                                    </p:set>
                                    <p:anim calcmode="lin" valueType="num">
                                      <p:cBhvr additive="base">
                                        <p:cTn id="7" dur="500" fill="hold"/>
                                        <p:tgtEl>
                                          <p:spTgt spid="205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5633D2B1-055D-A1D4-0DE4-1CF5F74A1802}"/>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044CC767-522D-9FDB-B927-031FA1CE71F3}"/>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762000"/>
            <a:ext cx="9144000" cy="61364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3D1B67F2-1D39-CD4C-57E7-9EA0C1D8638C}"/>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555399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56FE8E58-42B0-32B7-9B99-EF1E63FCB6B8}"/>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28BAED0A-3C0E-2BE2-A710-0A452DF3E3DA}"/>
              </a:ext>
            </a:extLst>
          </p:cNvPr>
          <p:cNvSpPr>
            <a:spLocks noGrp="1"/>
          </p:cNvSpPr>
          <p:nvPr>
            <p:ph idx="1"/>
          </p:nvPr>
        </p:nvSpPr>
        <p:spPr>
          <a:xfrm>
            <a:off x="304800" y="838200"/>
            <a:ext cx="8382000" cy="5287963"/>
          </a:xfrm>
        </p:spPr>
        <p:txBody>
          <a:bodyPr/>
          <a:lstStyle/>
          <a:p>
            <a:pPr marL="0" indent="0">
              <a:buNone/>
            </a:pPr>
            <a:r>
              <a:rPr lang="en-US" sz="3400" dirty="0">
                <a:solidFill>
                  <a:schemeClr val="bg1"/>
                </a:solidFill>
              </a:rPr>
              <a:t>6:16 (5) </a:t>
            </a:r>
            <a:r>
              <a:rPr lang="en-US" sz="3400" b="1" u="sng" dirty="0">
                <a:solidFill>
                  <a:schemeClr val="bg1"/>
                </a:solidFill>
              </a:rPr>
              <a:t>Believers are the temple of God</a:t>
            </a:r>
            <a:r>
              <a:rPr lang="en-US" sz="3400" dirty="0">
                <a:solidFill>
                  <a:schemeClr val="bg1"/>
                </a:solidFill>
              </a:rPr>
              <a:t> (1 Cor 3:16; 6:19; Eph 2:21-22). Unbelievers are either worshipers of literal idols or idols in the mind (Eph 5:5) or make themselves like idols. </a:t>
            </a:r>
          </a:p>
          <a:p>
            <a:pPr marL="0" indent="0">
              <a:buNone/>
            </a:pPr>
            <a:r>
              <a:rPr lang="en-US" sz="3400" dirty="0">
                <a:solidFill>
                  <a:schemeClr val="bg1"/>
                </a:solidFill>
              </a:rPr>
              <a:t>So, what agreement can there be between these two vastly different sorts of people? Paul refers to some Old Testament verses to show something of the meaning of being the temple of God – Lev 26:11-12; Jer 32:38; </a:t>
            </a:r>
            <a:r>
              <a:rPr lang="en-US" sz="3400" dirty="0" err="1">
                <a:solidFill>
                  <a:schemeClr val="bg1"/>
                </a:solidFill>
              </a:rPr>
              <a:t>Ezek</a:t>
            </a:r>
            <a:r>
              <a:rPr lang="en-US" sz="3400" dirty="0">
                <a:solidFill>
                  <a:schemeClr val="bg1"/>
                </a:solidFill>
              </a:rPr>
              <a:t> 37:27.</a:t>
            </a:r>
          </a:p>
          <a:p>
            <a:br>
              <a:rPr lang="en-US" sz="3400" dirty="0"/>
            </a:br>
            <a:endParaRPr lang="en-US" altLang="en-US" sz="3400" dirty="0">
              <a:solidFill>
                <a:schemeClr val="bg1"/>
              </a:solidFill>
            </a:endParaRPr>
          </a:p>
        </p:txBody>
      </p:sp>
      <p:sp>
        <p:nvSpPr>
          <p:cNvPr id="2" name="TextBox 1">
            <a:extLst>
              <a:ext uri="{FF2B5EF4-FFF2-40B4-BE49-F238E27FC236}">
                <a16:creationId xmlns:a16="http://schemas.microsoft.com/office/drawing/2014/main" id="{C899072D-8EF4-489A-6217-D90A590C2533}"/>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4623404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xEl>
                                              <p:pRg st="1" end="1"/>
                                            </p:txEl>
                                          </p:spTgt>
                                        </p:tgtEl>
                                        <p:attrNameLst>
                                          <p:attrName>style.visibility</p:attrName>
                                        </p:attrNameLst>
                                      </p:cBhvr>
                                      <p:to>
                                        <p:strVal val="visible"/>
                                      </p:to>
                                    </p:set>
                                    <p:anim calcmode="lin" valueType="num">
                                      <p:cBhvr additive="base">
                                        <p:cTn id="7" dur="500" fill="hold"/>
                                        <p:tgtEl>
                                          <p:spTgt spid="205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9C9942D3-8738-880F-31C6-DE461F67C89A}"/>
              </a:ext>
            </a:extLst>
          </p:cNvPr>
          <p:cNvSpPr txBox="1"/>
          <p:nvPr/>
        </p:nvSpPr>
        <p:spPr>
          <a:xfrm>
            <a:off x="0" y="304800"/>
            <a:ext cx="9144000" cy="769441"/>
          </a:xfrm>
          <a:prstGeom prst="rect">
            <a:avLst/>
          </a:prstGeom>
          <a:noFill/>
        </p:spPr>
        <p:txBody>
          <a:bodyPr wrap="square" rtlCol="0">
            <a:spAutoFit/>
          </a:bodyPr>
          <a:lstStyle/>
          <a:p>
            <a:pPr algn="ctr"/>
            <a:r>
              <a:rPr lang="en-US" sz="4400" dirty="0">
                <a:solidFill>
                  <a:schemeClr val="bg1"/>
                </a:solidFill>
              </a:rPr>
              <a:t>Come Out And Be Separated! </a:t>
            </a:r>
          </a:p>
        </p:txBody>
      </p:sp>
      <p:sp>
        <p:nvSpPr>
          <p:cNvPr id="3" name="TextBox 2">
            <a:extLst>
              <a:ext uri="{FF2B5EF4-FFF2-40B4-BE49-F238E27FC236}">
                <a16:creationId xmlns:a16="http://schemas.microsoft.com/office/drawing/2014/main" id="{2825B293-4D08-4E2D-5B3E-45F60E6B662C}"/>
              </a:ext>
            </a:extLst>
          </p:cNvPr>
          <p:cNvSpPr txBox="1"/>
          <p:nvPr/>
        </p:nvSpPr>
        <p:spPr>
          <a:xfrm>
            <a:off x="6096" y="4419600"/>
            <a:ext cx="5340116" cy="646331"/>
          </a:xfrm>
          <a:prstGeom prst="rect">
            <a:avLst/>
          </a:prstGeom>
          <a:noFill/>
        </p:spPr>
        <p:txBody>
          <a:bodyPr wrap="none" rtlCol="0">
            <a:spAutoFit/>
          </a:bodyPr>
          <a:lstStyle/>
          <a:p>
            <a:r>
              <a:rPr lang="en-US" sz="3600" dirty="0">
                <a:solidFill>
                  <a:schemeClr val="bg1"/>
                </a:solidFill>
              </a:rPr>
              <a:t>Scripture: 2 Cor. 6:14-18</a:t>
            </a:r>
          </a:p>
        </p:txBody>
      </p:sp>
    </p:spTree>
    <p:custDataLst>
      <p:tags r:id="rId1"/>
    </p:custData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86715A45-4B68-8D5E-DFFB-1443A8EF5450}"/>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35FE13CE-33E4-DF09-82C1-43DAF1045AB9}"/>
              </a:ext>
            </a:extLst>
          </p:cNvPr>
          <p:cNvSpPr>
            <a:spLocks noGrp="1"/>
          </p:cNvSpPr>
          <p:nvPr>
            <p:ph idx="1"/>
          </p:nvPr>
        </p:nvSpPr>
        <p:spPr>
          <a:xfrm>
            <a:off x="304800" y="838200"/>
            <a:ext cx="7620000" cy="5287963"/>
          </a:xfrm>
        </p:spPr>
        <p:txBody>
          <a:bodyPr/>
          <a:lstStyle/>
          <a:p>
            <a:pPr marL="0" indent="0">
              <a:buNone/>
            </a:pPr>
            <a:r>
              <a:rPr lang="en-US" sz="4000" dirty="0">
                <a:solidFill>
                  <a:schemeClr val="bg1"/>
                </a:solidFill>
              </a:rPr>
              <a:t>6:17-18 Paul refers to OT Scriptures to give a fitting conclusion to this section. He does not give an exact quotation of any one verse but probably had in mind such verses as Isa 52:11-12; 2 Sam 7:14; Jer 31:9; Isa 43:6. </a:t>
            </a:r>
            <a:endParaRPr lang="en-US" altLang="en-US" sz="4000" dirty="0">
              <a:solidFill>
                <a:schemeClr val="bg1"/>
              </a:solidFill>
            </a:endParaRPr>
          </a:p>
        </p:txBody>
      </p:sp>
      <p:sp>
        <p:nvSpPr>
          <p:cNvPr id="2" name="TextBox 1">
            <a:extLst>
              <a:ext uri="{FF2B5EF4-FFF2-40B4-BE49-F238E27FC236}">
                <a16:creationId xmlns:a16="http://schemas.microsoft.com/office/drawing/2014/main" id="{950BE51E-7942-E93A-0F37-B2B625C18AAC}"/>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382414419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C6717F2-2432-D255-851E-E2B080D25013}"/>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7A2E5CE7-65F6-C400-5246-935A8FCA8BE2}"/>
              </a:ext>
            </a:extLst>
          </p:cNvPr>
          <p:cNvSpPr>
            <a:spLocks noGrp="1"/>
          </p:cNvSpPr>
          <p:nvPr>
            <p:ph idx="1"/>
          </p:nvPr>
        </p:nvSpPr>
        <p:spPr>
          <a:xfrm>
            <a:off x="304800" y="838200"/>
            <a:ext cx="8382000" cy="5287963"/>
          </a:xfrm>
        </p:spPr>
        <p:txBody>
          <a:bodyPr/>
          <a:lstStyle/>
          <a:p>
            <a:pPr marL="0" indent="0">
              <a:buNone/>
            </a:pPr>
            <a:r>
              <a:rPr lang="en-US" sz="4000" dirty="0">
                <a:solidFill>
                  <a:schemeClr val="bg1"/>
                </a:solidFill>
              </a:rPr>
              <a:t>See the great thing he sets before those who are willing to be a distinct separate holy people. They lose the fellowship and pleasures of the world, but they gain the fellowship of Almighty God. Many people would like to have both, but this is not possible (Jam 4:4).</a:t>
            </a:r>
            <a:endParaRPr lang="en-US" altLang="en-US" sz="4000" dirty="0">
              <a:solidFill>
                <a:schemeClr val="bg1"/>
              </a:solidFill>
            </a:endParaRPr>
          </a:p>
        </p:txBody>
      </p:sp>
      <p:sp>
        <p:nvSpPr>
          <p:cNvPr id="2" name="TextBox 1">
            <a:extLst>
              <a:ext uri="{FF2B5EF4-FFF2-40B4-BE49-F238E27FC236}">
                <a16:creationId xmlns:a16="http://schemas.microsoft.com/office/drawing/2014/main" id="{9FE99C59-3228-3C5B-18AE-ACE9831A99A9}"/>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0655402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6CED30-5C2D-29EF-01A6-505400A10E3D}"/>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DC179DF-3EBA-98EA-49B6-3885DC3CFB3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bwMode="auto">
          <a:xfrm>
            <a:off x="0" y="23426"/>
            <a:ext cx="9144000" cy="68345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65824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E3792B7C-09B2-E071-7B1B-E71EDACC1EDC}"/>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65AA94D6-EA54-9F04-FAB2-F9624B53E50F}"/>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789782"/>
            <a:ext cx="9144000" cy="6068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C1B1DB1-15DE-4157-E175-31975E6A780C}"/>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13695242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B8AB36B4-72C7-F1F3-F088-8654DA3F6DD2}"/>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967A9612-28E7-4DE4-F756-79C1AEA115D2}"/>
              </a:ext>
            </a:extLst>
          </p:cNvPr>
          <p:cNvSpPr txBox="1"/>
          <p:nvPr/>
        </p:nvSpPr>
        <p:spPr>
          <a:xfrm>
            <a:off x="0" y="304800"/>
            <a:ext cx="9144000" cy="769441"/>
          </a:xfrm>
          <a:prstGeom prst="rect">
            <a:avLst/>
          </a:prstGeom>
          <a:noFill/>
        </p:spPr>
        <p:txBody>
          <a:bodyPr wrap="square" rtlCol="0">
            <a:spAutoFit/>
          </a:bodyPr>
          <a:lstStyle/>
          <a:p>
            <a:pPr algn="ctr"/>
            <a:r>
              <a:rPr lang="en-US" sz="4400" dirty="0">
                <a:solidFill>
                  <a:schemeClr val="bg1"/>
                </a:solidFill>
              </a:rPr>
              <a:t>Come Out And Be Separated! </a:t>
            </a:r>
          </a:p>
        </p:txBody>
      </p:sp>
      <p:sp>
        <p:nvSpPr>
          <p:cNvPr id="3" name="TextBox 2">
            <a:extLst>
              <a:ext uri="{FF2B5EF4-FFF2-40B4-BE49-F238E27FC236}">
                <a16:creationId xmlns:a16="http://schemas.microsoft.com/office/drawing/2014/main" id="{746C2AE2-5D2D-8C53-70F8-6FFBFC2DB8D4}"/>
              </a:ext>
            </a:extLst>
          </p:cNvPr>
          <p:cNvSpPr txBox="1"/>
          <p:nvPr/>
        </p:nvSpPr>
        <p:spPr>
          <a:xfrm>
            <a:off x="94488" y="2664030"/>
            <a:ext cx="5398028" cy="1323439"/>
          </a:xfrm>
          <a:prstGeom prst="rect">
            <a:avLst/>
          </a:prstGeom>
          <a:solidFill>
            <a:schemeClr val="tx1"/>
          </a:solidFill>
        </p:spPr>
        <p:txBody>
          <a:bodyPr wrap="square" rtlCol="0">
            <a:spAutoFit/>
          </a:bodyPr>
          <a:lstStyle/>
          <a:p>
            <a:pPr algn="ctr"/>
            <a:r>
              <a:rPr lang="en-US" sz="4000" dirty="0">
                <a:solidFill>
                  <a:schemeClr val="bg1"/>
                </a:solidFill>
              </a:rPr>
              <a:t>Scripture: </a:t>
            </a:r>
          </a:p>
          <a:p>
            <a:pPr algn="ctr"/>
            <a:r>
              <a:rPr lang="en-US" sz="4000" dirty="0">
                <a:solidFill>
                  <a:schemeClr val="bg1"/>
                </a:solidFill>
              </a:rPr>
              <a:t>2 Cor. 6:14-18</a:t>
            </a:r>
          </a:p>
        </p:txBody>
      </p:sp>
      <p:sp>
        <p:nvSpPr>
          <p:cNvPr id="5" name="TextBox 4">
            <a:extLst>
              <a:ext uri="{FF2B5EF4-FFF2-40B4-BE49-F238E27FC236}">
                <a16:creationId xmlns:a16="http://schemas.microsoft.com/office/drawing/2014/main" id="{83D24D8C-517A-69EF-98C4-24925E317734}"/>
              </a:ext>
            </a:extLst>
          </p:cNvPr>
          <p:cNvSpPr txBox="1"/>
          <p:nvPr/>
        </p:nvSpPr>
        <p:spPr>
          <a:xfrm>
            <a:off x="338328" y="1430923"/>
            <a:ext cx="5187716" cy="1200329"/>
          </a:xfrm>
          <a:prstGeom prst="rect">
            <a:avLst/>
          </a:prstGeom>
          <a:solidFill>
            <a:schemeClr val="tx1"/>
          </a:solidFill>
        </p:spPr>
        <p:txBody>
          <a:bodyPr wrap="square">
            <a:spAutoFit/>
          </a:bodyPr>
          <a:lstStyle/>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Charity Community Church</a:t>
            </a:r>
          </a:p>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1950 Old Cuthbert Road, Suite “K”</a:t>
            </a:r>
          </a:p>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Cherry Hill, New Jersey, 08034</a:t>
            </a:r>
            <a:endParaRPr lang="en-US" sz="2400" dirty="0">
              <a:solidFill>
                <a:schemeClr val="bg1"/>
              </a:solidFill>
            </a:endParaRPr>
          </a:p>
        </p:txBody>
      </p:sp>
      <p:pic>
        <p:nvPicPr>
          <p:cNvPr id="7" name="Picture 6">
            <a:extLst>
              <a:ext uri="{FF2B5EF4-FFF2-40B4-BE49-F238E27FC236}">
                <a16:creationId xmlns:a16="http://schemas.microsoft.com/office/drawing/2014/main" id="{F3263375-631A-524C-3EF7-32825E7A0DBB}"/>
              </a:ext>
            </a:extLst>
          </p:cNvPr>
          <p:cNvPicPr>
            <a:picLocks noChangeAspect="1"/>
          </p:cNvPicPr>
          <p:nvPr/>
        </p:nvPicPr>
        <p:blipFill>
          <a:blip r:embed="rId4">
            <a:extLst>
              <a:ext uri="{28A0092B-C50C-407E-A947-70E740481C1C}">
                <a14:useLocalDpi xmlns:a14="http://schemas.microsoft.com/office/drawing/2010/main" val="0"/>
              </a:ext>
            </a:extLst>
          </a:blip>
          <a:srcRect l="11154" t="23333" r="17407" b="23333"/>
          <a:stretch>
            <a:fillRect/>
          </a:stretch>
        </p:blipFill>
        <p:spPr>
          <a:xfrm>
            <a:off x="5489468" y="1337770"/>
            <a:ext cx="2726709" cy="2888979"/>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9" name="TextBox 8">
            <a:extLst>
              <a:ext uri="{FF2B5EF4-FFF2-40B4-BE49-F238E27FC236}">
                <a16:creationId xmlns:a16="http://schemas.microsoft.com/office/drawing/2014/main" id="{0EDAB1C0-9B67-63DB-C857-A1A30C515395}"/>
              </a:ext>
            </a:extLst>
          </p:cNvPr>
          <p:cNvSpPr txBox="1"/>
          <p:nvPr/>
        </p:nvSpPr>
        <p:spPr>
          <a:xfrm>
            <a:off x="0" y="4724400"/>
            <a:ext cx="4649724" cy="1200329"/>
          </a:xfrm>
          <a:prstGeom prst="rect">
            <a:avLst/>
          </a:prstGeom>
          <a:noFill/>
        </p:spPr>
        <p:txBody>
          <a:bodyPr wrap="square">
            <a:spAutoFit/>
          </a:bodyPr>
          <a:lstStyle/>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Join us in</a:t>
            </a:r>
          </a:p>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Sunday School:  10:00 am</a:t>
            </a:r>
          </a:p>
          <a:p>
            <a:pPr algn="ctr" eaLnBrk="1" hangingPunct="1">
              <a:lnSpc>
                <a:spcPct val="100000"/>
              </a:lnSpc>
              <a:spcBef>
                <a:spcPct val="0"/>
              </a:spcBef>
              <a:buFontTx/>
              <a:buNone/>
            </a:pPr>
            <a:r>
              <a:rPr lang="en-US" altLang="en-US" sz="2400" b="1" dirty="0">
                <a:solidFill>
                  <a:schemeClr val="bg1"/>
                </a:solidFill>
                <a:latin typeface="Arial" panose="020B0604020202020204" pitchFamily="34" charset="0"/>
              </a:rPr>
              <a:t>Morning Service: 11:00 am </a:t>
            </a:r>
          </a:p>
        </p:txBody>
      </p:sp>
    </p:spTree>
    <p:custDataLst>
      <p:tags r:id="rId1"/>
    </p:custDataLst>
    <p:extLst>
      <p:ext uri="{BB962C8B-B14F-4D97-AF65-F5344CB8AC3E}">
        <p14:creationId xmlns:p14="http://schemas.microsoft.com/office/powerpoint/2010/main" val="938221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heel(1)">
                                      <p:cBhvr>
                                        <p:cTn id="7" dur="20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6BD1159B-FFB2-1A46-7202-221C7EF63AC1}"/>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9CD07DD1-833B-4122-2D8B-13FA9F44D096}"/>
              </a:ext>
            </a:extLst>
          </p:cNvPr>
          <p:cNvSpPr>
            <a:spLocks noGrp="1"/>
          </p:cNvSpPr>
          <p:nvPr>
            <p:ph idx="1"/>
          </p:nvPr>
        </p:nvSpPr>
        <p:spPr>
          <a:xfrm>
            <a:off x="228600" y="762000"/>
            <a:ext cx="7239000" cy="5364163"/>
          </a:xfrm>
        </p:spPr>
        <p:txBody>
          <a:bodyPr/>
          <a:lstStyle/>
          <a:p>
            <a:pPr marL="0" indent="0">
              <a:buNone/>
            </a:pPr>
            <a:r>
              <a:rPr lang="en-US" sz="4000" b="1" u="sng" dirty="0">
                <a:solidFill>
                  <a:schemeClr val="bg1"/>
                </a:solidFill>
              </a:rPr>
              <a:t>Background</a:t>
            </a:r>
            <a:r>
              <a:rPr lang="en-US" sz="4000" dirty="0">
                <a:solidFill>
                  <a:schemeClr val="bg1"/>
                </a:solidFill>
              </a:rPr>
              <a:t>: 2 Cor. 6:14-18 Paul sets forth this very important truth – believers in Christ are the special people of God and they should behave accordingly. </a:t>
            </a:r>
          </a:p>
          <a:p>
            <a:pPr marL="0" indent="0">
              <a:buNone/>
            </a:pPr>
            <a:r>
              <a:rPr lang="en-US" sz="4000" dirty="0">
                <a:solidFill>
                  <a:schemeClr val="bg1"/>
                </a:solidFill>
              </a:rPr>
              <a:t>Compare Deut. 7:3-6; </a:t>
            </a:r>
          </a:p>
          <a:p>
            <a:pPr marL="0" indent="0">
              <a:buNone/>
            </a:pPr>
            <a:r>
              <a:rPr lang="en-US" sz="4000" dirty="0">
                <a:solidFill>
                  <a:schemeClr val="bg1"/>
                </a:solidFill>
              </a:rPr>
              <a:t>1 Pet 2:9-12; John 17:6-11. </a:t>
            </a:r>
            <a:endParaRPr lang="en-US" altLang="en-US" sz="4000" dirty="0">
              <a:solidFill>
                <a:schemeClr val="bg1"/>
              </a:solidFill>
            </a:endParaRPr>
          </a:p>
        </p:txBody>
      </p:sp>
      <p:sp>
        <p:nvSpPr>
          <p:cNvPr id="2" name="TextBox 1">
            <a:extLst>
              <a:ext uri="{FF2B5EF4-FFF2-40B4-BE49-F238E27FC236}">
                <a16:creationId xmlns:a16="http://schemas.microsoft.com/office/drawing/2014/main" id="{23E05FDB-7008-0C2D-D703-3C7E23351EE9}"/>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6274497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BA60F778-6B18-A7EB-07E1-874B59CD7C79}"/>
            </a:ext>
          </a:extLst>
        </p:cNvPr>
        <p:cNvGrpSpPr/>
        <p:nvPr/>
      </p:nvGrpSpPr>
      <p:grpSpPr>
        <a:xfrm>
          <a:off x="0" y="0"/>
          <a:ext cx="0" cy="0"/>
          <a:chOff x="0" y="0"/>
          <a:chExt cx="0" cy="0"/>
        </a:xfrm>
      </p:grpSpPr>
      <p:pic>
        <p:nvPicPr>
          <p:cNvPr id="15" name="Content Placeholder 14">
            <a:extLst>
              <a:ext uri="{FF2B5EF4-FFF2-40B4-BE49-F238E27FC236}">
                <a16:creationId xmlns:a16="http://schemas.microsoft.com/office/drawing/2014/main" id="{06F80DF5-94CB-51D1-99E8-A9B7F81FB54D}"/>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685800"/>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C59D19E6-EA0A-81E0-F91D-D5A22F8A31DD}"/>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028889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FA4675DE-933E-E8D6-6D05-735118E94963}"/>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F041B3FD-21A0-B56E-7C0F-7C8F8EBFB235}"/>
              </a:ext>
            </a:extLst>
          </p:cNvPr>
          <p:cNvSpPr>
            <a:spLocks noGrp="1"/>
          </p:cNvSpPr>
          <p:nvPr>
            <p:ph idx="1"/>
          </p:nvPr>
        </p:nvSpPr>
        <p:spPr>
          <a:xfrm>
            <a:off x="457200" y="1092200"/>
            <a:ext cx="8229600" cy="5033963"/>
          </a:xfrm>
        </p:spPr>
        <p:txBody>
          <a:bodyPr/>
          <a:lstStyle/>
          <a:p>
            <a:pPr marL="0" indent="0">
              <a:buNone/>
            </a:pPr>
            <a:r>
              <a:rPr lang="en-US" sz="3400" dirty="0">
                <a:solidFill>
                  <a:schemeClr val="bg1"/>
                </a:solidFill>
              </a:rPr>
              <a:t>Believers are yoked with Christ (Matt 11:28-29), so they must not yoke themselves with those who reject Christ. This certainly forbids marriage between believers and unbelievers (see also 1 Cor 7:39; Ezra 9:1-2.  </a:t>
            </a:r>
          </a:p>
          <a:p>
            <a:pPr marL="0" indent="0">
              <a:buNone/>
            </a:pPr>
            <a:r>
              <a:rPr lang="en-US" sz="3400" dirty="0">
                <a:solidFill>
                  <a:schemeClr val="bg1"/>
                </a:solidFill>
              </a:rPr>
              <a:t>It also forbids fellowship with false teachers who preach a perverted gospel or who deny some of the basic truths of the Bible. </a:t>
            </a:r>
            <a:endParaRPr lang="en-US" altLang="en-US" sz="3400" dirty="0">
              <a:solidFill>
                <a:schemeClr val="bg1"/>
              </a:solidFill>
            </a:endParaRPr>
          </a:p>
        </p:txBody>
      </p:sp>
      <p:sp>
        <p:nvSpPr>
          <p:cNvPr id="2" name="TextBox 1">
            <a:extLst>
              <a:ext uri="{FF2B5EF4-FFF2-40B4-BE49-F238E27FC236}">
                <a16:creationId xmlns:a16="http://schemas.microsoft.com/office/drawing/2014/main" id="{027B658B-110C-EA1E-C53D-36CB09460F57}"/>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717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xEl>
                                              <p:pRg st="1" end="1"/>
                                            </p:txEl>
                                          </p:spTgt>
                                        </p:tgtEl>
                                        <p:attrNameLst>
                                          <p:attrName>style.visibility</p:attrName>
                                        </p:attrNameLst>
                                      </p:cBhvr>
                                      <p:to>
                                        <p:strVal val="visible"/>
                                      </p:to>
                                    </p:set>
                                    <p:anim calcmode="lin" valueType="num">
                                      <p:cBhvr additive="base">
                                        <p:cTn id="7" dur="500" fill="hold"/>
                                        <p:tgtEl>
                                          <p:spTgt spid="2050">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050">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56754A88-C317-A926-FE71-E2C99941088E}"/>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09245869-E4F5-A42D-C3BC-CFC8B51B69AB}"/>
              </a:ext>
            </a:extLst>
          </p:cNvPr>
          <p:cNvSpPr>
            <a:spLocks noGrp="1"/>
          </p:cNvSpPr>
          <p:nvPr>
            <p:ph idx="1"/>
          </p:nvPr>
        </p:nvSpPr>
        <p:spPr>
          <a:xfrm>
            <a:off x="228600" y="762000"/>
            <a:ext cx="8458200" cy="5364163"/>
          </a:xfrm>
        </p:spPr>
        <p:txBody>
          <a:bodyPr/>
          <a:lstStyle/>
          <a:p>
            <a:pPr marL="0" indent="0">
              <a:buNone/>
            </a:pPr>
            <a:r>
              <a:rPr lang="en-US" sz="4000" dirty="0">
                <a:solidFill>
                  <a:schemeClr val="bg1"/>
                </a:solidFill>
              </a:rPr>
              <a:t>Verse 14 gives a principle which applies to all believers. They must not form any close alliances with unbelievers. “Yoked” indicates being joined very closely together in a </a:t>
            </a:r>
          </a:p>
          <a:p>
            <a:pPr marL="0" indent="0">
              <a:buNone/>
            </a:pPr>
            <a:r>
              <a:rPr lang="en-US" sz="4000" dirty="0">
                <a:solidFill>
                  <a:schemeClr val="bg1"/>
                </a:solidFill>
              </a:rPr>
              <a:t>common aim and </a:t>
            </a:r>
          </a:p>
          <a:p>
            <a:pPr marL="0" indent="0">
              <a:buNone/>
            </a:pPr>
            <a:r>
              <a:rPr lang="en-US" sz="4000" dirty="0">
                <a:solidFill>
                  <a:schemeClr val="bg1"/>
                </a:solidFill>
              </a:rPr>
              <a:t>work. See Deut. 22:10.</a:t>
            </a:r>
            <a:endParaRPr lang="en-US" altLang="en-US" sz="4000" dirty="0">
              <a:solidFill>
                <a:schemeClr val="bg1"/>
              </a:solidFill>
            </a:endParaRPr>
          </a:p>
        </p:txBody>
      </p:sp>
      <p:sp>
        <p:nvSpPr>
          <p:cNvPr id="2" name="TextBox 1">
            <a:extLst>
              <a:ext uri="{FF2B5EF4-FFF2-40B4-BE49-F238E27FC236}">
                <a16:creationId xmlns:a16="http://schemas.microsoft.com/office/drawing/2014/main" id="{5971C73B-C9BA-FD8A-43A4-66A8CC0E7D8F}"/>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pic>
        <p:nvPicPr>
          <p:cNvPr id="4" name="Picture 3">
            <a:extLst>
              <a:ext uri="{FF2B5EF4-FFF2-40B4-BE49-F238E27FC236}">
                <a16:creationId xmlns:a16="http://schemas.microsoft.com/office/drawing/2014/main" id="{6356A865-0AC4-25B6-1FAC-9D0F745565BA}"/>
              </a:ext>
            </a:extLst>
          </p:cNvPr>
          <p:cNvPicPr>
            <a:picLocks noChangeAspect="1"/>
          </p:cNvPicPr>
          <p:nvPr/>
        </p:nvPicPr>
        <p:blipFill>
          <a:blip r:embed="rId4">
            <a:extLst>
              <a:ext uri="{28A0092B-C50C-407E-A947-70E740481C1C}">
                <a14:useLocalDpi xmlns:a14="http://schemas.microsoft.com/office/drawing/2010/main" val="0"/>
              </a:ext>
              <a:ext uri="{837473B0-CC2E-450A-ABE3-18F120FF3D39}">
                <a1611:picAttrSrcUrl xmlns:a1611="http://schemas.microsoft.com/office/drawing/2016/11/main" r:id="rId5"/>
              </a:ext>
            </a:extLst>
          </a:blip>
          <a:stretch>
            <a:fillRect/>
          </a:stretch>
        </p:blipFill>
        <p:spPr>
          <a:xfrm>
            <a:off x="5105400" y="3352800"/>
            <a:ext cx="4032504" cy="3505200"/>
          </a:xfrm>
          <a:prstGeom prst="rect">
            <a:avLst/>
          </a:prstGeom>
        </p:spPr>
      </p:pic>
    </p:spTree>
    <p:custDataLst>
      <p:tags r:id="rId1"/>
    </p:custDataLst>
    <p:extLst>
      <p:ext uri="{BB962C8B-B14F-4D97-AF65-F5344CB8AC3E}">
        <p14:creationId xmlns:p14="http://schemas.microsoft.com/office/powerpoint/2010/main" val="198128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8E4677-4661-8642-18B1-758A9ABF7B3A}"/>
              </a:ext>
            </a:extLst>
          </p:cNvPr>
          <p:cNvSpPr>
            <a:spLocks noGrp="1"/>
          </p:cNvSpPr>
          <p:nvPr>
            <p:ph type="title"/>
          </p:nvPr>
        </p:nvSpPr>
        <p:spPr/>
        <p:txBody>
          <a:bodyPr/>
          <a:lstStyle/>
          <a:p>
            <a:endParaRPr lang="en-US"/>
          </a:p>
        </p:txBody>
      </p:sp>
      <p:pic>
        <p:nvPicPr>
          <p:cNvPr id="5" name="Content Placeholder 4">
            <a:extLst>
              <a:ext uri="{FF2B5EF4-FFF2-40B4-BE49-F238E27FC236}">
                <a16:creationId xmlns:a16="http://schemas.microsoft.com/office/drawing/2014/main" id="{8D089603-2B76-94B3-37CA-737C7813167F}"/>
              </a:ext>
            </a:extLst>
          </p:cNvPr>
          <p:cNvPicPr>
            <a:picLocks noGrp="1" noChangeAspect="1"/>
          </p:cNvPicPr>
          <p:nvPr>
            <p:ph idx="1"/>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r:id="rId4"/>
              </a:ext>
            </a:extLst>
          </a:blip>
          <a:stretch>
            <a:fillRect/>
          </a:stretch>
        </p:blipFill>
        <p:spPr>
          <a:xfrm>
            <a:off x="-70110" y="0"/>
            <a:ext cx="9214110" cy="6858000"/>
          </a:xfrm>
        </p:spPr>
      </p:pic>
    </p:spTree>
    <p:extLst>
      <p:ext uri="{BB962C8B-B14F-4D97-AF65-F5344CB8AC3E}">
        <p14:creationId xmlns:p14="http://schemas.microsoft.com/office/powerpoint/2010/main" val="35749148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9010A425-2A53-15E6-0F39-46AFA65C0B0B}"/>
            </a:ext>
          </a:extLst>
        </p:cNvPr>
        <p:cNvGrpSpPr/>
        <p:nvPr/>
      </p:nvGrpSpPr>
      <p:grpSpPr>
        <a:xfrm>
          <a:off x="0" y="0"/>
          <a:ext cx="0" cy="0"/>
          <a:chOff x="0" y="0"/>
          <a:chExt cx="0" cy="0"/>
        </a:xfrm>
      </p:grpSpPr>
      <p:sp>
        <p:nvSpPr>
          <p:cNvPr id="2050" name="Content Placeholder 2">
            <a:extLst>
              <a:ext uri="{FF2B5EF4-FFF2-40B4-BE49-F238E27FC236}">
                <a16:creationId xmlns:a16="http://schemas.microsoft.com/office/drawing/2014/main" id="{D441BBA8-9161-3158-69B3-FE11F5B3E23C}"/>
              </a:ext>
            </a:extLst>
          </p:cNvPr>
          <p:cNvSpPr>
            <a:spLocks noGrp="1"/>
          </p:cNvSpPr>
          <p:nvPr>
            <p:ph idx="1"/>
          </p:nvPr>
        </p:nvSpPr>
        <p:spPr>
          <a:xfrm>
            <a:off x="457200" y="1092200"/>
            <a:ext cx="8229600" cy="5033963"/>
          </a:xfrm>
        </p:spPr>
        <p:txBody>
          <a:bodyPr/>
          <a:lstStyle/>
          <a:p>
            <a:pPr marL="0" indent="0">
              <a:buNone/>
            </a:pPr>
            <a:r>
              <a:rPr lang="en-US" sz="3600" dirty="0">
                <a:solidFill>
                  <a:schemeClr val="bg1"/>
                </a:solidFill>
              </a:rPr>
              <a:t>Of course, Paul is not forbidding believers to work in a place where unbelievers work, or to hire unbelievers to work for them.  And it does not mean that they should cut themselves off from all contact with unbelievers (1 Cor 5:9-11). Paul himself associated with unbelievers in order to win them to Christ. </a:t>
            </a:r>
            <a:endParaRPr lang="en-US" altLang="en-US" sz="3600" dirty="0">
              <a:solidFill>
                <a:schemeClr val="bg1"/>
              </a:solidFill>
            </a:endParaRPr>
          </a:p>
        </p:txBody>
      </p:sp>
      <p:sp>
        <p:nvSpPr>
          <p:cNvPr id="2" name="TextBox 1">
            <a:extLst>
              <a:ext uri="{FF2B5EF4-FFF2-40B4-BE49-F238E27FC236}">
                <a16:creationId xmlns:a16="http://schemas.microsoft.com/office/drawing/2014/main" id="{B7EC5FC0-C071-DD15-C857-246882A0CA1F}"/>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420557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a:extLst>
            <a:ext uri="{FF2B5EF4-FFF2-40B4-BE49-F238E27FC236}">
              <a16:creationId xmlns:a16="http://schemas.microsoft.com/office/drawing/2014/main" id="{04797A28-177D-A99F-B37E-F2F0196139D8}"/>
            </a:ext>
          </a:extLst>
        </p:cNvPr>
        <p:cNvGrpSpPr/>
        <p:nvPr/>
      </p:nvGrpSpPr>
      <p:grpSpPr>
        <a:xfrm>
          <a:off x="0" y="0"/>
          <a:ext cx="0" cy="0"/>
          <a:chOff x="0" y="0"/>
          <a:chExt cx="0" cy="0"/>
        </a:xfrm>
      </p:grpSpPr>
      <p:pic>
        <p:nvPicPr>
          <p:cNvPr id="4" name="Content Placeholder 3">
            <a:extLst>
              <a:ext uri="{FF2B5EF4-FFF2-40B4-BE49-F238E27FC236}">
                <a16:creationId xmlns:a16="http://schemas.microsoft.com/office/drawing/2014/main" id="{2AB330B8-5BBB-96F6-A62F-19CFED906A72}"/>
              </a:ext>
            </a:extLst>
          </p:cNvPr>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bwMode="auto">
          <a:xfrm>
            <a:off x="0" y="685801"/>
            <a:ext cx="9144000" cy="6172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549B536-B827-273F-EA6C-DEDE9C4DD007}"/>
              </a:ext>
            </a:extLst>
          </p:cNvPr>
          <p:cNvSpPr txBox="1"/>
          <p:nvPr/>
        </p:nvSpPr>
        <p:spPr>
          <a:xfrm>
            <a:off x="8001000" y="152400"/>
            <a:ext cx="990600" cy="369332"/>
          </a:xfrm>
          <a:prstGeom prst="rect">
            <a:avLst/>
          </a:prstGeom>
          <a:solidFill>
            <a:schemeClr val="accent6">
              <a:lumMod val="50000"/>
            </a:schemeClr>
          </a:solidFill>
        </p:spPr>
        <p:txBody>
          <a:bodyPr wrap="square" rtlCol="0">
            <a:spAutoFit/>
          </a:bodyPr>
          <a:lstStyle/>
          <a:p>
            <a:endParaRPr lang="en-US" dirty="0"/>
          </a:p>
        </p:txBody>
      </p:sp>
    </p:spTree>
    <p:custDataLst>
      <p:tags r:id="rId1"/>
    </p:custDataLst>
    <p:extLst>
      <p:ext uri="{BB962C8B-B14F-4D97-AF65-F5344CB8AC3E}">
        <p14:creationId xmlns:p14="http://schemas.microsoft.com/office/powerpoint/2010/main" val="2802718674"/>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0.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1.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2.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3.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4.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5.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6.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7.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8.xml><?xml version="1.0" encoding="utf-8"?>
<p:tagLst xmlns:a="http://schemas.openxmlformats.org/drawingml/2006/main" xmlns:r="http://schemas.openxmlformats.org/officeDocument/2006/relationships" xmlns:p="http://schemas.openxmlformats.org/presentationml/2006/main">
  <p:tag name="BKGPATH" val="WALKINGSD2.JPG"/>
</p:tagLst>
</file>

<file path=ppt/tags/tag19.xml><?xml version="1.0" encoding="utf-8"?>
<p:tagLst xmlns:a="http://schemas.openxmlformats.org/drawingml/2006/main" xmlns:r="http://schemas.openxmlformats.org/officeDocument/2006/relationships" xmlns:p="http://schemas.openxmlformats.org/presentationml/2006/main">
  <p:tag name="BKGPATH" val="WALKINGSD2.JPG"/>
</p:tagLst>
</file>

<file path=ppt/tags/tag2.xml><?xml version="1.0" encoding="utf-8"?>
<p:tagLst xmlns:a="http://schemas.openxmlformats.org/drawingml/2006/main" xmlns:r="http://schemas.openxmlformats.org/officeDocument/2006/relationships" xmlns:p="http://schemas.openxmlformats.org/presentationml/2006/main">
  <p:tag name="BKGPATH" val="WALKINGSD1.JPG"/>
</p:tagLst>
</file>

<file path=ppt/tags/tag20.xml><?xml version="1.0" encoding="utf-8"?>
<p:tagLst xmlns:a="http://schemas.openxmlformats.org/drawingml/2006/main" xmlns:r="http://schemas.openxmlformats.org/officeDocument/2006/relationships" xmlns:p="http://schemas.openxmlformats.org/presentationml/2006/main">
  <p:tag name="BKGPATH" val="WALKINGSD1.JPG"/>
</p:tagLst>
</file>

<file path=ppt/tags/tag3.xml><?xml version="1.0" encoding="utf-8"?>
<p:tagLst xmlns:a="http://schemas.openxmlformats.org/drawingml/2006/main" xmlns:r="http://schemas.openxmlformats.org/officeDocument/2006/relationships" xmlns:p="http://schemas.openxmlformats.org/presentationml/2006/main">
  <p:tag name="BKGPATH" val="WALKINGSD2.JPG"/>
</p:tagLst>
</file>

<file path=ppt/tags/tag4.xml><?xml version="1.0" encoding="utf-8"?>
<p:tagLst xmlns:a="http://schemas.openxmlformats.org/drawingml/2006/main" xmlns:r="http://schemas.openxmlformats.org/officeDocument/2006/relationships" xmlns:p="http://schemas.openxmlformats.org/presentationml/2006/main">
  <p:tag name="BKGPATH" val="WALKINGSD2.JPG"/>
</p:tagLst>
</file>

<file path=ppt/tags/tag5.xml><?xml version="1.0" encoding="utf-8"?>
<p:tagLst xmlns:a="http://schemas.openxmlformats.org/drawingml/2006/main" xmlns:r="http://schemas.openxmlformats.org/officeDocument/2006/relationships" xmlns:p="http://schemas.openxmlformats.org/presentationml/2006/main">
  <p:tag name="BKGPATH" val="WALKINGSD2.JPG"/>
</p:tagLst>
</file>

<file path=ppt/tags/tag6.xml><?xml version="1.0" encoding="utf-8"?>
<p:tagLst xmlns:a="http://schemas.openxmlformats.org/drawingml/2006/main" xmlns:r="http://schemas.openxmlformats.org/officeDocument/2006/relationships" xmlns:p="http://schemas.openxmlformats.org/presentationml/2006/main">
  <p:tag name="BKGPATH" val="WALKINGSD2.JPG"/>
</p:tagLst>
</file>

<file path=ppt/tags/tag7.xml><?xml version="1.0" encoding="utf-8"?>
<p:tagLst xmlns:a="http://schemas.openxmlformats.org/drawingml/2006/main" xmlns:r="http://schemas.openxmlformats.org/officeDocument/2006/relationships" xmlns:p="http://schemas.openxmlformats.org/presentationml/2006/main">
  <p:tag name="BKGPATH" val="WALKINGSD2.JPG"/>
</p:tagLst>
</file>

<file path=ppt/tags/tag8.xml><?xml version="1.0" encoding="utf-8"?>
<p:tagLst xmlns:a="http://schemas.openxmlformats.org/drawingml/2006/main" xmlns:r="http://schemas.openxmlformats.org/officeDocument/2006/relationships" xmlns:p="http://schemas.openxmlformats.org/presentationml/2006/main">
  <p:tag name="BKGPATH" val="WALKINGSD2.JPG"/>
</p:tagLst>
</file>

<file path=ppt/tags/tag9.xml><?xml version="1.0" encoding="utf-8"?>
<p:tagLst xmlns:a="http://schemas.openxmlformats.org/drawingml/2006/main" xmlns:r="http://schemas.openxmlformats.org/officeDocument/2006/relationships" xmlns:p="http://schemas.openxmlformats.org/presentationml/2006/main">
  <p:tag name="BKGPATH" val="WALKINGSD2.JPG"/>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3861</TotalTime>
  <Words>704</Words>
  <Application>Microsoft Office PowerPoint</Application>
  <PresentationFormat>On-screen Show (4:3)</PresentationFormat>
  <Paragraphs>37</Paragraphs>
  <Slides>24</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Aptos</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Visual Impact Design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Diane Thompson</cp:lastModifiedBy>
  <cp:revision>15</cp:revision>
  <dcterms:created xsi:type="dcterms:W3CDTF">2011-03-01T02:00:47Z</dcterms:created>
  <dcterms:modified xsi:type="dcterms:W3CDTF">2026-08-15T17:58:20Z</dcterms:modified>
</cp:coreProperties>
</file>