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0550" y="0"/>
            <a:ext cx="3965976" cy="51435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