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56" r:id="rId4"/>
    <p:sldId id="258" r:id="rId5"/>
    <p:sldId id="260" r:id="rId6"/>
    <p:sldId id="259" r:id="rId7"/>
    <p:sldId id="265" r:id="rId8"/>
    <p:sldId id="269" r:id="rId9"/>
    <p:sldId id="268" r:id="rId10"/>
    <p:sldId id="270" r:id="rId11"/>
    <p:sldId id="267" r:id="rId12"/>
    <p:sldId id="266" r:id="rId13"/>
    <p:sldId id="264" r:id="rId14"/>
    <p:sldId id="263" r:id="rId15"/>
    <p:sldId id="273" r:id="rId16"/>
    <p:sldId id="275" r:id="rId17"/>
    <p:sldId id="274" r:id="rId18"/>
    <p:sldId id="277" r:id="rId19"/>
    <p:sldId id="276" r:id="rId20"/>
    <p:sldId id="257" r:id="rId21"/>
    <p:sldId id="271" r:id="rId22"/>
    <p:sldId id="27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D2E09-8452-46EE-952C-F1C42813744A}" v="18" dt="2026-07-16T01:35:39.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1625325-D87D-C90A-3A1E-30B7607051CE}"/>
              </a:ext>
            </a:extLst>
          </p:cNvPr>
          <p:cNvSpPr>
            <a:spLocks noGrp="1"/>
          </p:cNvSpPr>
          <p:nvPr>
            <p:ph type="dt" sz="half" idx="10"/>
          </p:nvPr>
        </p:nvSpPr>
        <p:spPr/>
        <p:txBody>
          <a:bodyPr/>
          <a:lstStyle>
            <a:lvl1pPr>
              <a:defRPr/>
            </a:lvl1pPr>
          </a:lstStyle>
          <a:p>
            <a:pPr>
              <a:defRPr/>
            </a:pPr>
            <a:fld id="{11C279A8-A84C-4F5E-9A5C-80AF5F9ADF88}" type="datetimeFigureOut">
              <a:rPr lang="en-US"/>
              <a:pPr>
                <a:defRPr/>
              </a:pPr>
              <a:t>7/14/2026</a:t>
            </a:fld>
            <a:endParaRPr lang="en-US"/>
          </a:p>
        </p:txBody>
      </p:sp>
      <p:sp>
        <p:nvSpPr>
          <p:cNvPr id="5" name="Footer Placeholder 4">
            <a:extLst>
              <a:ext uri="{FF2B5EF4-FFF2-40B4-BE49-F238E27FC236}">
                <a16:creationId xmlns:a16="http://schemas.microsoft.com/office/drawing/2014/main" id="{487CDDFC-751D-96A2-88C8-ACC32DB757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9EB1E2-F0B2-EA31-EC88-6F7C4AD855BC}"/>
              </a:ext>
            </a:extLst>
          </p:cNvPr>
          <p:cNvSpPr>
            <a:spLocks noGrp="1"/>
          </p:cNvSpPr>
          <p:nvPr>
            <p:ph type="sldNum" sz="quarter" idx="12"/>
          </p:nvPr>
        </p:nvSpPr>
        <p:spPr/>
        <p:txBody>
          <a:bodyPr/>
          <a:lstStyle>
            <a:lvl1pPr>
              <a:defRPr/>
            </a:lvl1pPr>
          </a:lstStyle>
          <a:p>
            <a:fld id="{40FDD5D9-D769-40E0-871E-45CA0D4A4906}" type="slidenum">
              <a:rPr lang="en-US" altLang="en-US"/>
              <a:pPr/>
              <a:t>‹#›</a:t>
            </a:fld>
            <a:endParaRPr lang="en-US" altLang="en-US"/>
          </a:p>
        </p:txBody>
      </p:sp>
    </p:spTree>
    <p:extLst>
      <p:ext uri="{BB962C8B-B14F-4D97-AF65-F5344CB8AC3E}">
        <p14:creationId xmlns:p14="http://schemas.microsoft.com/office/powerpoint/2010/main" val="30083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FCA74-8A1D-F72E-535E-7A231EB312DE}"/>
              </a:ext>
            </a:extLst>
          </p:cNvPr>
          <p:cNvSpPr>
            <a:spLocks noGrp="1"/>
          </p:cNvSpPr>
          <p:nvPr>
            <p:ph type="dt" sz="half" idx="10"/>
          </p:nvPr>
        </p:nvSpPr>
        <p:spPr/>
        <p:txBody>
          <a:bodyPr/>
          <a:lstStyle>
            <a:lvl1pPr>
              <a:defRPr/>
            </a:lvl1pPr>
          </a:lstStyle>
          <a:p>
            <a:pPr>
              <a:defRPr/>
            </a:pPr>
            <a:fld id="{9744EFD3-5075-46F1-8C4B-0A68263651BA}" type="datetimeFigureOut">
              <a:rPr lang="en-US"/>
              <a:pPr>
                <a:defRPr/>
              </a:pPr>
              <a:t>7/14/2026</a:t>
            </a:fld>
            <a:endParaRPr lang="en-US"/>
          </a:p>
        </p:txBody>
      </p:sp>
      <p:sp>
        <p:nvSpPr>
          <p:cNvPr id="5" name="Footer Placeholder 4">
            <a:extLst>
              <a:ext uri="{FF2B5EF4-FFF2-40B4-BE49-F238E27FC236}">
                <a16:creationId xmlns:a16="http://schemas.microsoft.com/office/drawing/2014/main" id="{9E8ABDB1-E5E8-4664-0D9E-BC4672C7DD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28A2E4-2698-FB5E-5589-AB60FB5244F4}"/>
              </a:ext>
            </a:extLst>
          </p:cNvPr>
          <p:cNvSpPr>
            <a:spLocks noGrp="1"/>
          </p:cNvSpPr>
          <p:nvPr>
            <p:ph type="sldNum" sz="quarter" idx="12"/>
          </p:nvPr>
        </p:nvSpPr>
        <p:spPr/>
        <p:txBody>
          <a:bodyPr/>
          <a:lstStyle>
            <a:lvl1pPr>
              <a:defRPr/>
            </a:lvl1pPr>
          </a:lstStyle>
          <a:p>
            <a:fld id="{D9137151-038D-4E62-BA39-C4E534B4A394}" type="slidenum">
              <a:rPr lang="en-US" altLang="en-US"/>
              <a:pPr/>
              <a:t>‹#›</a:t>
            </a:fld>
            <a:endParaRPr lang="en-US" altLang="en-US"/>
          </a:p>
        </p:txBody>
      </p:sp>
    </p:spTree>
    <p:extLst>
      <p:ext uri="{BB962C8B-B14F-4D97-AF65-F5344CB8AC3E}">
        <p14:creationId xmlns:p14="http://schemas.microsoft.com/office/powerpoint/2010/main" val="244160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415A8-501C-2A2B-1D49-5D5F4E67C475}"/>
              </a:ext>
            </a:extLst>
          </p:cNvPr>
          <p:cNvSpPr>
            <a:spLocks noGrp="1"/>
          </p:cNvSpPr>
          <p:nvPr>
            <p:ph type="dt" sz="half" idx="10"/>
          </p:nvPr>
        </p:nvSpPr>
        <p:spPr/>
        <p:txBody>
          <a:bodyPr/>
          <a:lstStyle>
            <a:lvl1pPr>
              <a:defRPr/>
            </a:lvl1pPr>
          </a:lstStyle>
          <a:p>
            <a:pPr>
              <a:defRPr/>
            </a:pPr>
            <a:fld id="{C49EDDF4-4ACE-48A3-8F35-32D3052BC510}" type="datetimeFigureOut">
              <a:rPr lang="en-US"/>
              <a:pPr>
                <a:defRPr/>
              </a:pPr>
              <a:t>7/14/2026</a:t>
            </a:fld>
            <a:endParaRPr lang="en-US"/>
          </a:p>
        </p:txBody>
      </p:sp>
      <p:sp>
        <p:nvSpPr>
          <p:cNvPr id="5" name="Footer Placeholder 4">
            <a:extLst>
              <a:ext uri="{FF2B5EF4-FFF2-40B4-BE49-F238E27FC236}">
                <a16:creationId xmlns:a16="http://schemas.microsoft.com/office/drawing/2014/main" id="{144A1448-ADFA-FE04-7D3A-D856589416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897132-1819-2EAE-66B5-7BE946672BA5}"/>
              </a:ext>
            </a:extLst>
          </p:cNvPr>
          <p:cNvSpPr>
            <a:spLocks noGrp="1"/>
          </p:cNvSpPr>
          <p:nvPr>
            <p:ph type="sldNum" sz="quarter" idx="12"/>
          </p:nvPr>
        </p:nvSpPr>
        <p:spPr/>
        <p:txBody>
          <a:bodyPr/>
          <a:lstStyle>
            <a:lvl1pPr>
              <a:defRPr/>
            </a:lvl1pPr>
          </a:lstStyle>
          <a:p>
            <a:fld id="{014B4E41-5CF5-414D-B26B-B74C1D9B0B04}" type="slidenum">
              <a:rPr lang="en-US" altLang="en-US"/>
              <a:pPr/>
              <a:t>‹#›</a:t>
            </a:fld>
            <a:endParaRPr lang="en-US" altLang="en-US"/>
          </a:p>
        </p:txBody>
      </p:sp>
    </p:spTree>
    <p:extLst>
      <p:ext uri="{BB962C8B-B14F-4D97-AF65-F5344CB8AC3E}">
        <p14:creationId xmlns:p14="http://schemas.microsoft.com/office/powerpoint/2010/main" val="96611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27C72-6F2B-7512-F4CD-8095F85EBDA1}"/>
              </a:ext>
            </a:extLst>
          </p:cNvPr>
          <p:cNvSpPr>
            <a:spLocks noGrp="1"/>
          </p:cNvSpPr>
          <p:nvPr>
            <p:ph type="dt" sz="half" idx="10"/>
          </p:nvPr>
        </p:nvSpPr>
        <p:spPr/>
        <p:txBody>
          <a:bodyPr/>
          <a:lstStyle>
            <a:lvl1pPr>
              <a:defRPr/>
            </a:lvl1pPr>
          </a:lstStyle>
          <a:p>
            <a:pPr>
              <a:defRPr/>
            </a:pPr>
            <a:fld id="{2E148B8F-D6EE-4B60-BCC9-DA0D918BFB72}" type="datetimeFigureOut">
              <a:rPr lang="en-US"/>
              <a:pPr>
                <a:defRPr/>
              </a:pPr>
              <a:t>7/14/2026</a:t>
            </a:fld>
            <a:endParaRPr lang="en-US"/>
          </a:p>
        </p:txBody>
      </p:sp>
      <p:sp>
        <p:nvSpPr>
          <p:cNvPr id="5" name="Footer Placeholder 4">
            <a:extLst>
              <a:ext uri="{FF2B5EF4-FFF2-40B4-BE49-F238E27FC236}">
                <a16:creationId xmlns:a16="http://schemas.microsoft.com/office/drawing/2014/main" id="{65D230F8-4A1E-065B-0784-C4FDE60B08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0851E3-825E-23B6-2462-5BC3D270ED4C}"/>
              </a:ext>
            </a:extLst>
          </p:cNvPr>
          <p:cNvSpPr>
            <a:spLocks noGrp="1"/>
          </p:cNvSpPr>
          <p:nvPr>
            <p:ph type="sldNum" sz="quarter" idx="12"/>
          </p:nvPr>
        </p:nvSpPr>
        <p:spPr/>
        <p:txBody>
          <a:bodyPr/>
          <a:lstStyle>
            <a:lvl1pPr>
              <a:defRPr/>
            </a:lvl1pPr>
          </a:lstStyle>
          <a:p>
            <a:fld id="{A2A6C545-80B5-4FE4-845D-64FA448BB563}" type="slidenum">
              <a:rPr lang="en-US" altLang="en-US"/>
              <a:pPr/>
              <a:t>‹#›</a:t>
            </a:fld>
            <a:endParaRPr lang="en-US" altLang="en-US"/>
          </a:p>
        </p:txBody>
      </p:sp>
    </p:spTree>
    <p:extLst>
      <p:ext uri="{BB962C8B-B14F-4D97-AF65-F5344CB8AC3E}">
        <p14:creationId xmlns:p14="http://schemas.microsoft.com/office/powerpoint/2010/main" val="82958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D2B16-0199-F517-4B1C-CBC8B8F0F69A}"/>
              </a:ext>
            </a:extLst>
          </p:cNvPr>
          <p:cNvSpPr>
            <a:spLocks noGrp="1"/>
          </p:cNvSpPr>
          <p:nvPr>
            <p:ph type="dt" sz="half" idx="10"/>
          </p:nvPr>
        </p:nvSpPr>
        <p:spPr/>
        <p:txBody>
          <a:bodyPr/>
          <a:lstStyle>
            <a:lvl1pPr>
              <a:defRPr/>
            </a:lvl1pPr>
          </a:lstStyle>
          <a:p>
            <a:pPr>
              <a:defRPr/>
            </a:pPr>
            <a:fld id="{6F1508AD-B43D-4B0D-9926-C092DB5FD62E}" type="datetimeFigureOut">
              <a:rPr lang="en-US"/>
              <a:pPr>
                <a:defRPr/>
              </a:pPr>
              <a:t>7/14/2026</a:t>
            </a:fld>
            <a:endParaRPr lang="en-US"/>
          </a:p>
        </p:txBody>
      </p:sp>
      <p:sp>
        <p:nvSpPr>
          <p:cNvPr id="5" name="Footer Placeholder 4">
            <a:extLst>
              <a:ext uri="{FF2B5EF4-FFF2-40B4-BE49-F238E27FC236}">
                <a16:creationId xmlns:a16="http://schemas.microsoft.com/office/drawing/2014/main" id="{BF1E6EAD-15D2-F8DD-761F-C5920F221A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C9D585-4DBA-19B1-2E6A-C9D8F285759C}"/>
              </a:ext>
            </a:extLst>
          </p:cNvPr>
          <p:cNvSpPr>
            <a:spLocks noGrp="1"/>
          </p:cNvSpPr>
          <p:nvPr>
            <p:ph type="sldNum" sz="quarter" idx="12"/>
          </p:nvPr>
        </p:nvSpPr>
        <p:spPr/>
        <p:txBody>
          <a:bodyPr/>
          <a:lstStyle>
            <a:lvl1pPr>
              <a:defRPr/>
            </a:lvl1pPr>
          </a:lstStyle>
          <a:p>
            <a:fld id="{855C9340-DE54-4057-80E1-D8C4027F85BA}" type="slidenum">
              <a:rPr lang="en-US" altLang="en-US"/>
              <a:pPr/>
              <a:t>‹#›</a:t>
            </a:fld>
            <a:endParaRPr lang="en-US" altLang="en-US"/>
          </a:p>
        </p:txBody>
      </p:sp>
    </p:spTree>
    <p:extLst>
      <p:ext uri="{BB962C8B-B14F-4D97-AF65-F5344CB8AC3E}">
        <p14:creationId xmlns:p14="http://schemas.microsoft.com/office/powerpoint/2010/main" val="77870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6BCF94-CC12-EEDC-16A4-F0D3425A0BA6}"/>
              </a:ext>
            </a:extLst>
          </p:cNvPr>
          <p:cNvSpPr>
            <a:spLocks noGrp="1"/>
          </p:cNvSpPr>
          <p:nvPr>
            <p:ph type="dt" sz="half" idx="10"/>
          </p:nvPr>
        </p:nvSpPr>
        <p:spPr/>
        <p:txBody>
          <a:bodyPr/>
          <a:lstStyle>
            <a:lvl1pPr>
              <a:defRPr/>
            </a:lvl1pPr>
          </a:lstStyle>
          <a:p>
            <a:pPr>
              <a:defRPr/>
            </a:pPr>
            <a:fld id="{9B27CE4D-E9CC-4130-AA8E-D7EC19C80CF1}" type="datetimeFigureOut">
              <a:rPr lang="en-US"/>
              <a:pPr>
                <a:defRPr/>
              </a:pPr>
              <a:t>7/14/2026</a:t>
            </a:fld>
            <a:endParaRPr lang="en-US"/>
          </a:p>
        </p:txBody>
      </p:sp>
      <p:sp>
        <p:nvSpPr>
          <p:cNvPr id="6" name="Footer Placeholder 4">
            <a:extLst>
              <a:ext uri="{FF2B5EF4-FFF2-40B4-BE49-F238E27FC236}">
                <a16:creationId xmlns:a16="http://schemas.microsoft.com/office/drawing/2014/main" id="{EC5D821B-A00F-683E-B154-AB1C7348E4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A7BF23-D01A-8495-3F78-E2B1749883F2}"/>
              </a:ext>
            </a:extLst>
          </p:cNvPr>
          <p:cNvSpPr>
            <a:spLocks noGrp="1"/>
          </p:cNvSpPr>
          <p:nvPr>
            <p:ph type="sldNum" sz="quarter" idx="12"/>
          </p:nvPr>
        </p:nvSpPr>
        <p:spPr/>
        <p:txBody>
          <a:bodyPr/>
          <a:lstStyle>
            <a:lvl1pPr>
              <a:defRPr/>
            </a:lvl1pPr>
          </a:lstStyle>
          <a:p>
            <a:fld id="{D6F136C4-D521-49EF-9BF3-B5F7BC71E86E}" type="slidenum">
              <a:rPr lang="en-US" altLang="en-US"/>
              <a:pPr/>
              <a:t>‹#›</a:t>
            </a:fld>
            <a:endParaRPr lang="en-US" altLang="en-US"/>
          </a:p>
        </p:txBody>
      </p:sp>
    </p:spTree>
    <p:extLst>
      <p:ext uri="{BB962C8B-B14F-4D97-AF65-F5344CB8AC3E}">
        <p14:creationId xmlns:p14="http://schemas.microsoft.com/office/powerpoint/2010/main" val="205986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1CFB13-3662-D6C9-1DEE-B9A254A0D179}"/>
              </a:ext>
            </a:extLst>
          </p:cNvPr>
          <p:cNvSpPr>
            <a:spLocks noGrp="1"/>
          </p:cNvSpPr>
          <p:nvPr>
            <p:ph type="dt" sz="half" idx="10"/>
          </p:nvPr>
        </p:nvSpPr>
        <p:spPr/>
        <p:txBody>
          <a:bodyPr/>
          <a:lstStyle>
            <a:lvl1pPr>
              <a:defRPr/>
            </a:lvl1pPr>
          </a:lstStyle>
          <a:p>
            <a:pPr>
              <a:defRPr/>
            </a:pPr>
            <a:fld id="{242B4728-BB9A-4D3B-AB3E-1EAED7D76477}" type="datetimeFigureOut">
              <a:rPr lang="en-US"/>
              <a:pPr>
                <a:defRPr/>
              </a:pPr>
              <a:t>7/14/2026</a:t>
            </a:fld>
            <a:endParaRPr lang="en-US"/>
          </a:p>
        </p:txBody>
      </p:sp>
      <p:sp>
        <p:nvSpPr>
          <p:cNvPr id="8" name="Footer Placeholder 4">
            <a:extLst>
              <a:ext uri="{FF2B5EF4-FFF2-40B4-BE49-F238E27FC236}">
                <a16:creationId xmlns:a16="http://schemas.microsoft.com/office/drawing/2014/main" id="{06525E85-7241-8DDB-A575-8B43FABEC57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31F3898-8DCC-1F03-4516-1D276AF23259}"/>
              </a:ext>
            </a:extLst>
          </p:cNvPr>
          <p:cNvSpPr>
            <a:spLocks noGrp="1"/>
          </p:cNvSpPr>
          <p:nvPr>
            <p:ph type="sldNum" sz="quarter" idx="12"/>
          </p:nvPr>
        </p:nvSpPr>
        <p:spPr/>
        <p:txBody>
          <a:bodyPr/>
          <a:lstStyle>
            <a:lvl1pPr>
              <a:defRPr/>
            </a:lvl1pPr>
          </a:lstStyle>
          <a:p>
            <a:fld id="{8DE33079-F288-4F9D-9CBF-983FB13724D3}" type="slidenum">
              <a:rPr lang="en-US" altLang="en-US"/>
              <a:pPr/>
              <a:t>‹#›</a:t>
            </a:fld>
            <a:endParaRPr lang="en-US" altLang="en-US"/>
          </a:p>
        </p:txBody>
      </p:sp>
    </p:spTree>
    <p:extLst>
      <p:ext uri="{BB962C8B-B14F-4D97-AF65-F5344CB8AC3E}">
        <p14:creationId xmlns:p14="http://schemas.microsoft.com/office/powerpoint/2010/main" val="321089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DB4D3F7-49E2-5A08-658C-14A3226A4085}"/>
              </a:ext>
            </a:extLst>
          </p:cNvPr>
          <p:cNvSpPr>
            <a:spLocks noGrp="1"/>
          </p:cNvSpPr>
          <p:nvPr>
            <p:ph type="dt" sz="half" idx="10"/>
          </p:nvPr>
        </p:nvSpPr>
        <p:spPr/>
        <p:txBody>
          <a:bodyPr/>
          <a:lstStyle>
            <a:lvl1pPr>
              <a:defRPr/>
            </a:lvl1pPr>
          </a:lstStyle>
          <a:p>
            <a:pPr>
              <a:defRPr/>
            </a:pPr>
            <a:fld id="{89FADFCC-A6CA-4CA9-AB65-F641E593FB4B}" type="datetimeFigureOut">
              <a:rPr lang="en-US"/>
              <a:pPr>
                <a:defRPr/>
              </a:pPr>
              <a:t>7/14/2026</a:t>
            </a:fld>
            <a:endParaRPr lang="en-US"/>
          </a:p>
        </p:txBody>
      </p:sp>
      <p:sp>
        <p:nvSpPr>
          <p:cNvPr id="4" name="Footer Placeholder 4">
            <a:extLst>
              <a:ext uri="{FF2B5EF4-FFF2-40B4-BE49-F238E27FC236}">
                <a16:creationId xmlns:a16="http://schemas.microsoft.com/office/drawing/2014/main" id="{3AF1970A-CB7B-58F6-2846-207E397C2C8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F857E4-9942-94D5-E83B-2D64493FF950}"/>
              </a:ext>
            </a:extLst>
          </p:cNvPr>
          <p:cNvSpPr>
            <a:spLocks noGrp="1"/>
          </p:cNvSpPr>
          <p:nvPr>
            <p:ph type="sldNum" sz="quarter" idx="12"/>
          </p:nvPr>
        </p:nvSpPr>
        <p:spPr/>
        <p:txBody>
          <a:bodyPr/>
          <a:lstStyle>
            <a:lvl1pPr>
              <a:defRPr/>
            </a:lvl1pPr>
          </a:lstStyle>
          <a:p>
            <a:fld id="{F60D5BDA-9412-48E7-A290-41D5D6FCBD32}" type="slidenum">
              <a:rPr lang="en-US" altLang="en-US"/>
              <a:pPr/>
              <a:t>‹#›</a:t>
            </a:fld>
            <a:endParaRPr lang="en-US" altLang="en-US"/>
          </a:p>
        </p:txBody>
      </p:sp>
    </p:spTree>
    <p:extLst>
      <p:ext uri="{BB962C8B-B14F-4D97-AF65-F5344CB8AC3E}">
        <p14:creationId xmlns:p14="http://schemas.microsoft.com/office/powerpoint/2010/main" val="103836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A828D0-4536-5DE8-7545-0659F5058DF9}"/>
              </a:ext>
            </a:extLst>
          </p:cNvPr>
          <p:cNvSpPr>
            <a:spLocks noGrp="1"/>
          </p:cNvSpPr>
          <p:nvPr>
            <p:ph type="dt" sz="half" idx="10"/>
          </p:nvPr>
        </p:nvSpPr>
        <p:spPr/>
        <p:txBody>
          <a:bodyPr/>
          <a:lstStyle>
            <a:lvl1pPr>
              <a:defRPr/>
            </a:lvl1pPr>
          </a:lstStyle>
          <a:p>
            <a:pPr>
              <a:defRPr/>
            </a:pPr>
            <a:fld id="{D876B531-851F-4F0A-AAA2-2541E2770B92}" type="datetimeFigureOut">
              <a:rPr lang="en-US"/>
              <a:pPr>
                <a:defRPr/>
              </a:pPr>
              <a:t>7/14/2026</a:t>
            </a:fld>
            <a:endParaRPr lang="en-US"/>
          </a:p>
        </p:txBody>
      </p:sp>
      <p:sp>
        <p:nvSpPr>
          <p:cNvPr id="3" name="Footer Placeholder 4">
            <a:extLst>
              <a:ext uri="{FF2B5EF4-FFF2-40B4-BE49-F238E27FC236}">
                <a16:creationId xmlns:a16="http://schemas.microsoft.com/office/drawing/2014/main" id="{7AE018BB-CC4F-BB98-8242-AC62E4E1F3D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B8F67F1-1C97-3542-B6AF-34705E2CD4D2}"/>
              </a:ext>
            </a:extLst>
          </p:cNvPr>
          <p:cNvSpPr>
            <a:spLocks noGrp="1"/>
          </p:cNvSpPr>
          <p:nvPr>
            <p:ph type="sldNum" sz="quarter" idx="12"/>
          </p:nvPr>
        </p:nvSpPr>
        <p:spPr/>
        <p:txBody>
          <a:bodyPr/>
          <a:lstStyle>
            <a:lvl1pPr>
              <a:defRPr/>
            </a:lvl1pPr>
          </a:lstStyle>
          <a:p>
            <a:fld id="{69BFD417-487F-4ED5-B61E-A4841770CD3B}" type="slidenum">
              <a:rPr lang="en-US" altLang="en-US"/>
              <a:pPr/>
              <a:t>‹#›</a:t>
            </a:fld>
            <a:endParaRPr lang="en-US" altLang="en-US"/>
          </a:p>
        </p:txBody>
      </p:sp>
    </p:spTree>
    <p:extLst>
      <p:ext uri="{BB962C8B-B14F-4D97-AF65-F5344CB8AC3E}">
        <p14:creationId xmlns:p14="http://schemas.microsoft.com/office/powerpoint/2010/main" val="184775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8CD624-5867-DF01-C264-CC392245F1CF}"/>
              </a:ext>
            </a:extLst>
          </p:cNvPr>
          <p:cNvSpPr>
            <a:spLocks noGrp="1"/>
          </p:cNvSpPr>
          <p:nvPr>
            <p:ph type="dt" sz="half" idx="10"/>
          </p:nvPr>
        </p:nvSpPr>
        <p:spPr/>
        <p:txBody>
          <a:bodyPr/>
          <a:lstStyle>
            <a:lvl1pPr>
              <a:defRPr/>
            </a:lvl1pPr>
          </a:lstStyle>
          <a:p>
            <a:pPr>
              <a:defRPr/>
            </a:pPr>
            <a:fld id="{08AB877D-379E-472A-9403-47AC48D92CBD}" type="datetimeFigureOut">
              <a:rPr lang="en-US"/>
              <a:pPr>
                <a:defRPr/>
              </a:pPr>
              <a:t>7/14/2026</a:t>
            </a:fld>
            <a:endParaRPr lang="en-US"/>
          </a:p>
        </p:txBody>
      </p:sp>
      <p:sp>
        <p:nvSpPr>
          <p:cNvPr id="6" name="Footer Placeholder 4">
            <a:extLst>
              <a:ext uri="{FF2B5EF4-FFF2-40B4-BE49-F238E27FC236}">
                <a16:creationId xmlns:a16="http://schemas.microsoft.com/office/drawing/2014/main" id="{88D4E49E-6A37-5840-1821-B3F07765E9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3514B9-147A-3F09-CB7D-E4276432D9F5}"/>
              </a:ext>
            </a:extLst>
          </p:cNvPr>
          <p:cNvSpPr>
            <a:spLocks noGrp="1"/>
          </p:cNvSpPr>
          <p:nvPr>
            <p:ph type="sldNum" sz="quarter" idx="12"/>
          </p:nvPr>
        </p:nvSpPr>
        <p:spPr/>
        <p:txBody>
          <a:bodyPr/>
          <a:lstStyle>
            <a:lvl1pPr>
              <a:defRPr/>
            </a:lvl1pPr>
          </a:lstStyle>
          <a:p>
            <a:fld id="{A217C443-5CC4-48C4-A312-1C38FDB19207}" type="slidenum">
              <a:rPr lang="en-US" altLang="en-US"/>
              <a:pPr/>
              <a:t>‹#›</a:t>
            </a:fld>
            <a:endParaRPr lang="en-US" altLang="en-US"/>
          </a:p>
        </p:txBody>
      </p:sp>
    </p:spTree>
    <p:extLst>
      <p:ext uri="{BB962C8B-B14F-4D97-AF65-F5344CB8AC3E}">
        <p14:creationId xmlns:p14="http://schemas.microsoft.com/office/powerpoint/2010/main" val="13825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B81FD2C-494B-4402-2083-71FCA3FA580A}"/>
              </a:ext>
            </a:extLst>
          </p:cNvPr>
          <p:cNvSpPr>
            <a:spLocks noGrp="1"/>
          </p:cNvSpPr>
          <p:nvPr>
            <p:ph type="dt" sz="half" idx="10"/>
          </p:nvPr>
        </p:nvSpPr>
        <p:spPr/>
        <p:txBody>
          <a:bodyPr/>
          <a:lstStyle>
            <a:lvl1pPr>
              <a:defRPr/>
            </a:lvl1pPr>
          </a:lstStyle>
          <a:p>
            <a:pPr>
              <a:defRPr/>
            </a:pPr>
            <a:fld id="{E8680C9C-69FB-40C9-B317-21EB0CA6690B}" type="datetimeFigureOut">
              <a:rPr lang="en-US"/>
              <a:pPr>
                <a:defRPr/>
              </a:pPr>
              <a:t>7/14/2026</a:t>
            </a:fld>
            <a:endParaRPr lang="en-US"/>
          </a:p>
        </p:txBody>
      </p:sp>
      <p:sp>
        <p:nvSpPr>
          <p:cNvPr id="6" name="Footer Placeholder 4">
            <a:extLst>
              <a:ext uri="{FF2B5EF4-FFF2-40B4-BE49-F238E27FC236}">
                <a16:creationId xmlns:a16="http://schemas.microsoft.com/office/drawing/2014/main" id="{CFBCA2B9-68AB-13CD-59D2-79C67C27E7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F1AEC9-64E8-62B9-AE0A-B47AC6AA4828}"/>
              </a:ext>
            </a:extLst>
          </p:cNvPr>
          <p:cNvSpPr>
            <a:spLocks noGrp="1"/>
          </p:cNvSpPr>
          <p:nvPr>
            <p:ph type="sldNum" sz="quarter" idx="12"/>
          </p:nvPr>
        </p:nvSpPr>
        <p:spPr/>
        <p:txBody>
          <a:bodyPr/>
          <a:lstStyle>
            <a:lvl1pPr>
              <a:defRPr/>
            </a:lvl1pPr>
          </a:lstStyle>
          <a:p>
            <a:fld id="{654CBB93-DBF5-4C7F-8B9E-AF2FB51F9A9C}" type="slidenum">
              <a:rPr lang="en-US" altLang="en-US"/>
              <a:pPr/>
              <a:t>‹#›</a:t>
            </a:fld>
            <a:endParaRPr lang="en-US" altLang="en-US"/>
          </a:p>
        </p:txBody>
      </p:sp>
    </p:spTree>
    <p:extLst>
      <p:ext uri="{BB962C8B-B14F-4D97-AF65-F5344CB8AC3E}">
        <p14:creationId xmlns:p14="http://schemas.microsoft.com/office/powerpoint/2010/main" val="81366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7703C2-416E-DE20-E3E2-8558CA2E43F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571E64-6A71-462C-3C59-BEECFF96EF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9DBA54-130E-4565-F9D4-743460FDF8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242BB48-2C76-401A-98B8-9E63FEBF0770}" type="datetimeFigureOut">
              <a:rPr lang="en-US"/>
              <a:pPr>
                <a:defRPr/>
              </a:pPr>
              <a:t>7/14/2026</a:t>
            </a:fld>
            <a:endParaRPr lang="en-US"/>
          </a:p>
        </p:txBody>
      </p:sp>
      <p:sp>
        <p:nvSpPr>
          <p:cNvPr id="5" name="Footer Placeholder 4">
            <a:extLst>
              <a:ext uri="{FF2B5EF4-FFF2-40B4-BE49-F238E27FC236}">
                <a16:creationId xmlns:a16="http://schemas.microsoft.com/office/drawing/2014/main" id="{467B6BC1-4860-FDF0-0169-F8450B7B385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7B2957F-8C6D-F1E9-649A-C43C0A53311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0B4EFDA-D126-4094-AB1E-249E1CB83B0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72CB511-8295-43FB-1555-CD0CA6A96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28BCF-D361-C447-7952-DED3BD689BE9}"/>
              </a:ext>
            </a:extLst>
          </p:cNvPr>
          <p:cNvSpPr>
            <a:spLocks noGrp="1"/>
          </p:cNvSpPr>
          <p:nvPr>
            <p:ph type="title"/>
          </p:nvPr>
        </p:nvSpPr>
        <p:spPr/>
        <p:txBody>
          <a:bodyPr rtlCol="0">
            <a:normAutofit fontScale="90000"/>
          </a:bodyPr>
          <a:lstStyle/>
          <a:p>
            <a:pPr fontAlgn="auto">
              <a:spcAft>
                <a:spcPts val="0"/>
              </a:spcAft>
              <a:defRPr/>
            </a:pPr>
            <a:r>
              <a:rPr lang="en-US" b="1" dirty="0"/>
              <a:t>God’s love must be sincere.  Hate what is evil; cling to what is good.</a:t>
            </a:r>
          </a:p>
        </p:txBody>
      </p:sp>
      <p:sp>
        <p:nvSpPr>
          <p:cNvPr id="3" name="Content Placeholder 2">
            <a:extLst>
              <a:ext uri="{FF2B5EF4-FFF2-40B4-BE49-F238E27FC236}">
                <a16:creationId xmlns:a16="http://schemas.microsoft.com/office/drawing/2014/main" id="{0E247F46-E524-F8B7-09EF-A06AA00CDB39}"/>
              </a:ext>
            </a:extLst>
          </p:cNvPr>
          <p:cNvSpPr>
            <a:spLocks noGrp="1"/>
          </p:cNvSpPr>
          <p:nvPr>
            <p:ph idx="1"/>
          </p:nvPr>
        </p:nvSpPr>
        <p:spPr/>
        <p:txBody>
          <a:bodyPr rtlCol="0">
            <a:normAutofit/>
          </a:bodyPr>
          <a:lstStyle/>
          <a:p>
            <a:pPr marL="0" indent="0" fontAlgn="auto">
              <a:spcAft>
                <a:spcPts val="0"/>
              </a:spcAft>
              <a:buNone/>
              <a:defRPr/>
            </a:pPr>
            <a:r>
              <a:rPr lang="en-US" sz="3600" dirty="0">
                <a:solidFill>
                  <a:schemeClr val="tx2">
                    <a:lumMod val="75000"/>
                  </a:schemeClr>
                </a:solidFill>
              </a:rPr>
              <a:t>	Our society has collapsed sexually.  We worship at the front of Aphrodite, gobbling up her lavish impurity.  Infidelity is common, divorce is rampant, perversion is celebrated, and pornography rages.  Sex slavery is increasing across the globe.  </a:t>
            </a:r>
          </a:p>
        </p:txBody>
      </p:sp>
    </p:spTree>
    <p:extLst>
      <p:ext uri="{BB962C8B-B14F-4D97-AF65-F5344CB8AC3E}">
        <p14:creationId xmlns:p14="http://schemas.microsoft.com/office/powerpoint/2010/main" val="386423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2780-3CB5-9E75-9A66-46978E37D94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3B19B09-1CCD-343E-811E-FD3334C87587}"/>
              </a:ext>
            </a:extLst>
          </p:cNvPr>
          <p:cNvPicPr>
            <a:picLocks noGrp="1" noChangeAspect="1"/>
          </p:cNvPicPr>
          <p:nvPr>
            <p:ph idx="1"/>
          </p:nvPr>
        </p:nvPicPr>
        <p:blipFill>
          <a:blip r:embed="rId2"/>
          <a:stretch>
            <a:fillRect/>
          </a:stretch>
        </p:blipFill>
        <p:spPr>
          <a:xfrm>
            <a:off x="0" y="53182"/>
            <a:ext cx="9144000" cy="6804818"/>
          </a:xfrm>
          <a:prstGeom prst="rect">
            <a:avLst/>
          </a:prstGeom>
        </p:spPr>
      </p:pic>
    </p:spTree>
    <p:extLst>
      <p:ext uri="{BB962C8B-B14F-4D97-AF65-F5344CB8AC3E}">
        <p14:creationId xmlns:p14="http://schemas.microsoft.com/office/powerpoint/2010/main" val="170958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271DA3F-F6AA-D1C2-0FD8-5E3C82A05D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6E408-455C-045A-FA96-CCCE86E557E7}"/>
              </a:ext>
            </a:extLst>
          </p:cNvPr>
          <p:cNvSpPr>
            <a:spLocks noGrp="1"/>
          </p:cNvSpPr>
          <p:nvPr>
            <p:ph idx="1"/>
          </p:nvPr>
        </p:nvSpPr>
        <p:spPr>
          <a:xfrm>
            <a:off x="228600" y="152400"/>
            <a:ext cx="8763000" cy="5973763"/>
          </a:xfrm>
        </p:spPr>
        <p:txBody>
          <a:bodyPr rtlCol="0">
            <a:normAutofit lnSpcReduction="10000"/>
          </a:bodyPr>
          <a:lstStyle/>
          <a:p>
            <a:r>
              <a:rPr lang="en-US" sz="3400" b="1" u="sng" dirty="0"/>
              <a:t>Theology &amp; Grace</a:t>
            </a:r>
            <a:r>
              <a:rPr lang="en-US" sz="3400" b="1" dirty="0"/>
              <a:t>: </a:t>
            </a:r>
            <a:r>
              <a:rPr lang="en-US" sz="3400" dirty="0"/>
              <a:t>God loves humanity not because we deserve it, but out of inherent grace, exemplifying the concept that "God is love". </a:t>
            </a:r>
          </a:p>
          <a:p>
            <a:r>
              <a:rPr lang="en-US" sz="3400" b="1" u="sng" dirty="0"/>
              <a:t>Sacrificial Love</a:t>
            </a:r>
            <a:r>
              <a:rPr lang="en-US" sz="3400" b="1" dirty="0"/>
              <a:t>: </a:t>
            </a:r>
            <a:r>
              <a:rPr lang="en-US" sz="3400" dirty="0"/>
              <a:t>In Christian belief, this love is demonstrated through the life and sacrifice of Jesus Christ, prioritizing reconciliation despite human flaws. </a:t>
            </a:r>
          </a:p>
          <a:p>
            <a:r>
              <a:rPr lang="en-US" sz="3400" b="1" u="sng" dirty="0"/>
              <a:t>Divine Connection</a:t>
            </a:r>
            <a:r>
              <a:rPr lang="en-US" sz="3400" b="1" dirty="0"/>
              <a:t>:</a:t>
            </a:r>
            <a:r>
              <a:rPr lang="en-US" sz="3400" dirty="0"/>
              <a:t> Because you are created in His image and likeness, you are viewed as a unique child of God.</a:t>
            </a:r>
          </a:p>
          <a:p>
            <a:pPr fontAlgn="auto">
              <a:spcAft>
                <a:spcPts val="0"/>
              </a:spcAft>
              <a:defRPr/>
            </a:pPr>
            <a:endParaRPr lang="en-US" dirty="0">
              <a:solidFill>
                <a:schemeClr val="tx2">
                  <a:lumMod val="75000"/>
                </a:schemeClr>
              </a:solidFill>
            </a:endParaRPr>
          </a:p>
        </p:txBody>
      </p:sp>
    </p:spTree>
    <p:extLst>
      <p:ext uri="{BB962C8B-B14F-4D97-AF65-F5344CB8AC3E}">
        <p14:creationId xmlns:p14="http://schemas.microsoft.com/office/powerpoint/2010/main" val="37735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5973FE41-733B-411E-9EB3-FE7887B30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4A9D7-A355-C947-E298-0F39076F261E}"/>
              </a:ext>
            </a:extLst>
          </p:cNvPr>
          <p:cNvSpPr>
            <a:spLocks noGrp="1"/>
          </p:cNvSpPr>
          <p:nvPr>
            <p:ph type="title"/>
          </p:nvPr>
        </p:nvSpPr>
        <p:spPr>
          <a:xfrm>
            <a:off x="457200" y="274638"/>
            <a:ext cx="8229600" cy="2468562"/>
          </a:xfrm>
        </p:spPr>
        <p:txBody>
          <a:bodyPr rtlCol="0">
            <a:normAutofit fontScale="90000"/>
          </a:bodyPr>
          <a:lstStyle/>
          <a:p>
            <a:pPr fontAlgn="auto">
              <a:spcAft>
                <a:spcPts val="0"/>
              </a:spcAft>
              <a:defRPr/>
            </a:pPr>
            <a:r>
              <a:rPr lang="en-US" dirty="0"/>
              <a:t>The seven primary characteristics and attributes of God's love include: </a:t>
            </a:r>
            <a:br>
              <a:rPr lang="en-US" dirty="0"/>
            </a:br>
            <a:br>
              <a:rPr lang="en-US" dirty="0"/>
            </a:b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61BC7B2B-4DFB-2672-E06F-32524DDB3776}"/>
              </a:ext>
            </a:extLst>
          </p:cNvPr>
          <p:cNvSpPr>
            <a:spLocks noGrp="1"/>
          </p:cNvSpPr>
          <p:nvPr>
            <p:ph idx="1"/>
          </p:nvPr>
        </p:nvSpPr>
        <p:spPr>
          <a:xfrm>
            <a:off x="228600" y="1447800"/>
            <a:ext cx="8458200" cy="4678363"/>
          </a:xfrm>
        </p:spPr>
        <p:txBody>
          <a:bodyPr rtlCol="0">
            <a:normAutofit/>
          </a:bodyPr>
          <a:lstStyle/>
          <a:p>
            <a:pPr marL="0" indent="0">
              <a:buNone/>
            </a:pPr>
            <a:r>
              <a:rPr lang="en-US" sz="3600" b="1" dirty="0"/>
              <a:t>For the Gospel </a:t>
            </a:r>
          </a:p>
          <a:p>
            <a:pPr marL="0" indent="0">
              <a:buNone/>
            </a:pPr>
            <a:r>
              <a:rPr lang="en-US" sz="3600" b="1" dirty="0"/>
              <a:t>	1.  </a:t>
            </a:r>
            <a:r>
              <a:rPr lang="en-US" sz="3600" b="1" u="sng" dirty="0"/>
              <a:t>Sovereign</a:t>
            </a:r>
            <a:r>
              <a:rPr lang="en-US" sz="3600" b="1" dirty="0"/>
              <a:t>: </a:t>
            </a:r>
            <a:r>
              <a:rPr lang="en-US" sz="3600" dirty="0"/>
              <a:t>God’s love is entirely self-motivated and not forced or obligated by anything outside of His own will.</a:t>
            </a:r>
          </a:p>
          <a:p>
            <a:pPr marL="0" indent="0">
              <a:buNone/>
            </a:pPr>
            <a:r>
              <a:rPr lang="en-US" sz="3600" b="1" dirty="0"/>
              <a:t>	2.  </a:t>
            </a:r>
            <a:r>
              <a:rPr lang="en-US" sz="3600" b="1" u="sng" dirty="0"/>
              <a:t>Infinite</a:t>
            </a:r>
            <a:r>
              <a:rPr lang="en-US" sz="3600" b="1" dirty="0"/>
              <a:t>: </a:t>
            </a:r>
            <a:r>
              <a:rPr lang="en-US" sz="3600" dirty="0"/>
              <a:t>His love knows no boundaries, cannot be exhausted, and is measureless.</a:t>
            </a:r>
          </a:p>
          <a:p>
            <a:pPr fontAlgn="auto">
              <a:spcAft>
                <a:spcPts val="0"/>
              </a:spcAft>
              <a:defRPr/>
            </a:pPr>
            <a:endParaRPr lang="en-US" dirty="0">
              <a:solidFill>
                <a:schemeClr val="tx2">
                  <a:lumMod val="75000"/>
                </a:schemeClr>
              </a:solidFill>
            </a:endParaRPr>
          </a:p>
        </p:txBody>
      </p:sp>
    </p:spTree>
    <p:extLst>
      <p:ext uri="{BB962C8B-B14F-4D97-AF65-F5344CB8AC3E}">
        <p14:creationId xmlns:p14="http://schemas.microsoft.com/office/powerpoint/2010/main" val="210490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E78DE397-07F4-F2BD-3ADC-8A20A10768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E6D0A-C64C-DE4B-2332-6C06CB5A7D38}"/>
              </a:ext>
            </a:extLst>
          </p:cNvPr>
          <p:cNvSpPr>
            <a:spLocks noGrp="1"/>
          </p:cNvSpPr>
          <p:nvPr>
            <p:ph idx="1"/>
          </p:nvPr>
        </p:nvSpPr>
        <p:spPr>
          <a:xfrm>
            <a:off x="152400" y="228600"/>
            <a:ext cx="8458200" cy="5745163"/>
          </a:xfrm>
        </p:spPr>
        <p:txBody>
          <a:bodyPr rtlCol="0">
            <a:normAutofit/>
          </a:bodyPr>
          <a:lstStyle/>
          <a:p>
            <a:pPr marL="0" indent="0" fontAlgn="auto">
              <a:spcAft>
                <a:spcPts val="0"/>
              </a:spcAft>
              <a:buNone/>
              <a:defRPr/>
            </a:pPr>
            <a:r>
              <a:rPr lang="en-US" sz="3500" b="1" dirty="0"/>
              <a:t>	3.  </a:t>
            </a:r>
            <a:r>
              <a:rPr lang="en-US" sz="3500" b="1" u="sng" dirty="0"/>
              <a:t>Immutable</a:t>
            </a:r>
            <a:r>
              <a:rPr lang="en-US" sz="3500" b="1" dirty="0"/>
              <a:t>: </a:t>
            </a:r>
            <a:r>
              <a:rPr lang="en-US" sz="3500" dirty="0"/>
              <a:t>It is unchangeable and constant. It is completely unaffected by human inconsistency or the passage of time.</a:t>
            </a:r>
          </a:p>
          <a:p>
            <a:pPr marL="0" indent="0">
              <a:buNone/>
            </a:pPr>
            <a:r>
              <a:rPr lang="en-US" sz="3500" b="1" dirty="0"/>
              <a:t>	4.  </a:t>
            </a:r>
            <a:r>
              <a:rPr lang="en-US" sz="3500" b="1" u="sng" dirty="0"/>
              <a:t>Holy</a:t>
            </a:r>
            <a:r>
              <a:rPr lang="en-US" sz="3500" b="1" dirty="0"/>
              <a:t>:</a:t>
            </a:r>
            <a:r>
              <a:rPr lang="en-US" sz="3500" dirty="0"/>
              <a:t> God's love is perfectly pure, righteous, and devoid of any selfishness, sin, or favoritism.</a:t>
            </a:r>
          </a:p>
          <a:p>
            <a:pPr marL="0" indent="0">
              <a:buNone/>
            </a:pPr>
            <a:r>
              <a:rPr lang="en-US" sz="3500" b="1" dirty="0"/>
              <a:t>	5.  </a:t>
            </a:r>
            <a:r>
              <a:rPr lang="en-US" sz="3500" b="1" u="sng" dirty="0"/>
              <a:t>Gracious</a:t>
            </a:r>
            <a:r>
              <a:rPr lang="en-US" sz="3500" b="1" dirty="0"/>
              <a:t>:</a:t>
            </a:r>
            <a:r>
              <a:rPr lang="en-US" sz="3500" dirty="0"/>
              <a:t> His love is unearned and unmerited. It is freely given to humanity despite our flaws and failures.</a:t>
            </a:r>
          </a:p>
          <a:p>
            <a:endParaRPr lang="en-US" dirty="0">
              <a:solidFill>
                <a:schemeClr val="tx2">
                  <a:lumMod val="75000"/>
                </a:schemeClr>
              </a:solidFill>
            </a:endParaRPr>
          </a:p>
        </p:txBody>
      </p:sp>
    </p:spTree>
    <p:extLst>
      <p:ext uri="{BB962C8B-B14F-4D97-AF65-F5344CB8AC3E}">
        <p14:creationId xmlns:p14="http://schemas.microsoft.com/office/powerpoint/2010/main" val="42341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A0DE4ACC-64DE-5135-87D4-9EDE7DEEDA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56B77-121B-26DE-CDEF-6FDD3EF86B0E}"/>
              </a:ext>
            </a:extLst>
          </p:cNvPr>
          <p:cNvSpPr>
            <a:spLocks noGrp="1"/>
          </p:cNvSpPr>
          <p:nvPr>
            <p:ph idx="1"/>
          </p:nvPr>
        </p:nvSpPr>
        <p:spPr>
          <a:xfrm>
            <a:off x="457200" y="685800"/>
            <a:ext cx="8229600" cy="5440363"/>
          </a:xfrm>
        </p:spPr>
        <p:txBody>
          <a:bodyPr rtlCol="0">
            <a:normAutofit/>
          </a:bodyPr>
          <a:lstStyle/>
          <a:p>
            <a:pPr marL="0" indent="0">
              <a:buNone/>
            </a:pPr>
            <a:r>
              <a:rPr lang="en-US" sz="3600" b="1" dirty="0"/>
              <a:t>  6.  </a:t>
            </a:r>
            <a:r>
              <a:rPr lang="en-US" sz="3600" b="1" u="sng" dirty="0"/>
              <a:t>Everlasting</a:t>
            </a:r>
            <a:r>
              <a:rPr lang="en-US" sz="3600" b="1" dirty="0"/>
              <a:t>:</a:t>
            </a:r>
            <a:r>
              <a:rPr lang="en-US" sz="3600" dirty="0"/>
              <a:t> It has no beginning and no end. It is a eternal commitment that spans through all generations.</a:t>
            </a:r>
          </a:p>
          <a:p>
            <a:pPr marL="0" indent="0">
              <a:buNone/>
            </a:pPr>
            <a:r>
              <a:rPr lang="en-US" sz="3600" b="1" dirty="0"/>
              <a:t>   7.  </a:t>
            </a:r>
            <a:r>
              <a:rPr lang="en-US" sz="3600" b="1" u="sng" dirty="0"/>
              <a:t>Redemptive</a:t>
            </a:r>
            <a:r>
              <a:rPr lang="en-US" sz="3600" b="1" dirty="0"/>
              <a:t>: </a:t>
            </a:r>
            <a:r>
              <a:rPr lang="en-US" sz="3600" dirty="0"/>
              <a:t>It is a sacrificial, active love designed to save and restore humanity into a right relationship with Him.</a:t>
            </a:r>
          </a:p>
          <a:p>
            <a:pPr fontAlgn="auto">
              <a:spcAft>
                <a:spcPts val="0"/>
              </a:spcAft>
              <a:defRPr/>
            </a:pPr>
            <a:endParaRPr lang="en-US" dirty="0">
              <a:solidFill>
                <a:schemeClr val="tx2">
                  <a:lumMod val="75000"/>
                </a:schemeClr>
              </a:solidFill>
            </a:endParaRPr>
          </a:p>
        </p:txBody>
      </p:sp>
    </p:spTree>
    <p:extLst>
      <p:ext uri="{BB962C8B-B14F-4D97-AF65-F5344CB8AC3E}">
        <p14:creationId xmlns:p14="http://schemas.microsoft.com/office/powerpoint/2010/main" val="5209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5E4A-C131-2C3C-463E-90287A4EC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E09DB-795A-7670-BB94-0C4837ED431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F9CAD89-C13E-B3C2-1ED8-9EE32BF988F8}"/>
              </a:ext>
            </a:extLst>
          </p:cNvPr>
          <p:cNvPicPr>
            <a:picLocks noGrp="1" noChangeAspect="1"/>
          </p:cNvPicPr>
          <p:nvPr>
            <p:ph idx="1"/>
          </p:nvPr>
        </p:nvPicPr>
        <p:blipFill>
          <a:blip r:embed="rId2"/>
          <a:stretch>
            <a:fillRect/>
          </a:stretch>
        </p:blipFill>
        <p:spPr>
          <a:xfrm>
            <a:off x="0" y="24748"/>
            <a:ext cx="9144000" cy="6833252"/>
          </a:xfrm>
          <a:prstGeom prst="rect">
            <a:avLst/>
          </a:prstGeom>
        </p:spPr>
      </p:pic>
    </p:spTree>
    <p:extLst>
      <p:ext uri="{BB962C8B-B14F-4D97-AF65-F5344CB8AC3E}">
        <p14:creationId xmlns:p14="http://schemas.microsoft.com/office/powerpoint/2010/main" val="104742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387E-8A25-7D77-1466-75EFB562C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43FD0-9619-9DDF-65A3-4D049E45879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E6DDAFF-0852-867E-1F8B-26777B9A07C9}"/>
              </a:ext>
            </a:extLst>
          </p:cNvPr>
          <p:cNvPicPr>
            <a:picLocks noGrp="1" noChangeAspect="1"/>
          </p:cNvPicPr>
          <p:nvPr>
            <p:ph idx="1"/>
          </p:nvPr>
        </p:nvPicPr>
        <p:blipFill>
          <a:blip r:embed="rId2"/>
          <a:stretch>
            <a:fillRect/>
          </a:stretch>
        </p:blipFill>
        <p:spPr>
          <a:xfrm>
            <a:off x="0" y="0"/>
            <a:ext cx="9144000" cy="6888798"/>
          </a:xfrm>
          <a:prstGeom prst="rect">
            <a:avLst/>
          </a:prstGeom>
        </p:spPr>
      </p:pic>
    </p:spTree>
    <p:extLst>
      <p:ext uri="{BB962C8B-B14F-4D97-AF65-F5344CB8AC3E}">
        <p14:creationId xmlns:p14="http://schemas.microsoft.com/office/powerpoint/2010/main" val="99599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DFE11-A354-6A20-73F2-251F239FB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B9FB6-787F-4440-99C3-2F2CB010074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3650BEB-3DAF-9696-C7E9-2AE3434C2278}"/>
              </a:ext>
            </a:extLst>
          </p:cNvPr>
          <p:cNvPicPr>
            <a:picLocks noGrp="1" noChangeAspect="1"/>
          </p:cNvPicPr>
          <p:nvPr>
            <p:ph idx="1"/>
          </p:nvPr>
        </p:nvPicPr>
        <p:blipFill>
          <a:blip r:embed="rId2"/>
          <a:stretch>
            <a:fillRect/>
          </a:stretch>
        </p:blipFill>
        <p:spPr>
          <a:xfrm>
            <a:off x="0" y="0"/>
            <a:ext cx="9144000" cy="6811964"/>
          </a:xfrm>
          <a:prstGeom prst="rect">
            <a:avLst/>
          </a:prstGeom>
        </p:spPr>
      </p:pic>
    </p:spTree>
    <p:extLst>
      <p:ext uri="{BB962C8B-B14F-4D97-AF65-F5344CB8AC3E}">
        <p14:creationId xmlns:p14="http://schemas.microsoft.com/office/powerpoint/2010/main" val="358996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6B6F1-15AB-0999-D8DA-A0F3051A5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65200-15A4-69B3-0147-9A76A675F02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1ECFE68-A77A-A164-4121-43C29EE4DAAA}"/>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4347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C8BD5-14AB-1CCA-EF0B-105F57EDF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128F8-D9A8-9733-0A4F-2ED8FFACE0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7CE367-94F8-20A8-E96A-8DD2735979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8784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60C9E76-7824-8E4D-9AB2-D63591948E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4EA9F5-666B-DFE2-2302-CF0CCE9BC1C9}"/>
              </a:ext>
            </a:extLst>
          </p:cNvPr>
          <p:cNvSpPr>
            <a:spLocks noGrp="1"/>
          </p:cNvSpPr>
          <p:nvPr>
            <p:ph idx="1"/>
          </p:nvPr>
        </p:nvSpPr>
        <p:spPr>
          <a:xfrm>
            <a:off x="152400" y="304800"/>
            <a:ext cx="8763000" cy="5821363"/>
          </a:xfrm>
        </p:spPr>
        <p:txBody>
          <a:bodyPr rtlCol="0">
            <a:normAutofit/>
          </a:bodyPr>
          <a:lstStyle/>
          <a:p>
            <a:pPr marL="0" indent="0" fontAlgn="auto">
              <a:spcAft>
                <a:spcPts val="0"/>
              </a:spcAft>
              <a:buNone/>
              <a:defRPr/>
            </a:pPr>
            <a:r>
              <a:rPr lang="en-US" dirty="0">
                <a:solidFill>
                  <a:schemeClr val="tx2">
                    <a:lumMod val="75000"/>
                  </a:schemeClr>
                </a:solidFill>
              </a:rPr>
              <a:t>	Millions of women and children are being sold and imprisoned for men’s pleasure and money.  We are groomed to feed our lust on a multiplicity of devices.  God forgive us.  At the same time, we see the dishonoring of marriage and a generation disenchanted with the concept of creating a bond before God that is not to be broken.  Why, in a society like this would a right-minded individual merry?  It is an archaic institution.  What does a piece of paper mean anymore?  </a:t>
            </a:r>
            <a:r>
              <a:rPr lang="en-US" b="1" dirty="0">
                <a:solidFill>
                  <a:schemeClr val="tx2">
                    <a:lumMod val="75000"/>
                  </a:schemeClr>
                </a:solidFill>
              </a:rPr>
              <a:t>Lord help us!</a:t>
            </a:r>
          </a:p>
        </p:txBody>
      </p:sp>
    </p:spTree>
    <p:extLst>
      <p:ext uri="{BB962C8B-B14F-4D97-AF65-F5344CB8AC3E}">
        <p14:creationId xmlns:p14="http://schemas.microsoft.com/office/powerpoint/2010/main" val="79162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60141-8690-D50D-DBC2-D02D24E63EBB}"/>
              </a:ext>
            </a:extLst>
          </p:cNvPr>
          <p:cNvSpPr>
            <a:spLocks noGrp="1"/>
          </p:cNvSpPr>
          <p:nvPr>
            <p:ph idx="1"/>
          </p:nvPr>
        </p:nvSpPr>
        <p:spPr/>
        <p:txBody>
          <a:bodyPr rtlCol="0">
            <a:normAutofit/>
          </a:bodyPr>
          <a:lstStyle/>
          <a:p>
            <a:pPr fontAlgn="auto">
              <a:spcAft>
                <a:spcPts val="0"/>
              </a:spcAft>
              <a:defRPr/>
            </a:pPr>
            <a:endParaRPr lang="en-US" dirty="0">
              <a:solidFill>
                <a:schemeClr val="tx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641F-B190-3C8E-B430-7CA9F329E1E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6D0225A-8618-8700-8B1E-3CA63653C45C}"/>
              </a:ext>
            </a:extLst>
          </p:cNvPr>
          <p:cNvPicPr>
            <a:picLocks noGrp="1" noChangeAspect="1"/>
          </p:cNvPicPr>
          <p:nvPr>
            <p:ph idx="1"/>
          </p:nvPr>
        </p:nvPicPr>
        <p:blipFill>
          <a:blip r:embed="rId2"/>
          <a:stretch>
            <a:fillRect/>
          </a:stretch>
        </p:blipFill>
        <p:spPr>
          <a:xfrm>
            <a:off x="0" y="37704"/>
            <a:ext cx="9144000" cy="6820296"/>
          </a:xfrm>
          <a:prstGeom prst="rect">
            <a:avLst/>
          </a:prstGeom>
        </p:spPr>
      </p:pic>
    </p:spTree>
    <p:extLst>
      <p:ext uri="{BB962C8B-B14F-4D97-AF65-F5344CB8AC3E}">
        <p14:creationId xmlns:p14="http://schemas.microsoft.com/office/powerpoint/2010/main" val="367476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DEF5-217E-0420-896B-F17399A6D33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B0A8381-0676-353B-18C3-C4009FD612BD}"/>
              </a:ext>
            </a:extLst>
          </p:cNvPr>
          <p:cNvPicPr>
            <a:picLocks noGrp="1" noChangeAspect="1"/>
          </p:cNvPicPr>
          <p:nvPr>
            <p:ph idx="1"/>
          </p:nvPr>
        </p:nvPicPr>
        <p:blipFill>
          <a:blip r:embed="rId2"/>
          <a:stretch>
            <a:fillRect/>
          </a:stretch>
        </p:blipFill>
        <p:spPr>
          <a:xfrm>
            <a:off x="0" y="-23018"/>
            <a:ext cx="9144000" cy="6881018"/>
          </a:xfrm>
          <a:prstGeom prst="rect">
            <a:avLst/>
          </a:prstGeom>
        </p:spPr>
      </p:pic>
    </p:spTree>
    <p:extLst>
      <p:ext uri="{BB962C8B-B14F-4D97-AF65-F5344CB8AC3E}">
        <p14:creationId xmlns:p14="http://schemas.microsoft.com/office/powerpoint/2010/main" val="368621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DF4D1-82A4-F7D0-934C-B3BF1B169A30}"/>
              </a:ext>
            </a:extLst>
          </p:cNvPr>
          <p:cNvSpPr txBox="1"/>
          <p:nvPr/>
        </p:nvSpPr>
        <p:spPr>
          <a:xfrm rot="20691727">
            <a:off x="3296163" y="1703192"/>
            <a:ext cx="4706738" cy="769441"/>
          </a:xfrm>
          <a:prstGeom prst="rect">
            <a:avLst/>
          </a:prstGeom>
          <a:noFill/>
        </p:spPr>
        <p:txBody>
          <a:bodyPr wrap="none" rtlCol="0">
            <a:spAutoFit/>
          </a:bodyPr>
          <a:lstStyle/>
          <a:p>
            <a:pPr algn="ctr"/>
            <a:r>
              <a:rPr lang="en-US" sz="4400" b="1" dirty="0">
                <a:solidFill>
                  <a:schemeClr val="bg1"/>
                </a:solidFill>
              </a:rPr>
              <a:t>                 JESUS</a:t>
            </a:r>
          </a:p>
        </p:txBody>
      </p:sp>
      <p:sp>
        <p:nvSpPr>
          <p:cNvPr id="3" name="TextBox 2">
            <a:extLst>
              <a:ext uri="{FF2B5EF4-FFF2-40B4-BE49-F238E27FC236}">
                <a16:creationId xmlns:a16="http://schemas.microsoft.com/office/drawing/2014/main" id="{E57AD3D7-CD92-3878-2686-2D96FB07F3AB}"/>
              </a:ext>
            </a:extLst>
          </p:cNvPr>
          <p:cNvSpPr txBox="1"/>
          <p:nvPr/>
        </p:nvSpPr>
        <p:spPr>
          <a:xfrm>
            <a:off x="6629400" y="2100104"/>
            <a:ext cx="591829" cy="2800767"/>
          </a:xfrm>
          <a:prstGeom prst="rect">
            <a:avLst/>
          </a:prstGeom>
          <a:noFill/>
        </p:spPr>
        <p:txBody>
          <a:bodyPr wrap="none" rtlCol="0">
            <a:spAutoFit/>
          </a:bodyPr>
          <a:lstStyle/>
          <a:p>
            <a:r>
              <a:rPr lang="en-US" sz="4400" b="1" dirty="0">
                <a:solidFill>
                  <a:schemeClr val="bg1"/>
                </a:solidFill>
              </a:rPr>
              <a:t>A</a:t>
            </a:r>
          </a:p>
          <a:p>
            <a:r>
              <a:rPr lang="en-US" sz="4400" b="1" dirty="0">
                <a:solidFill>
                  <a:schemeClr val="bg1"/>
                </a:solidFill>
              </a:rPr>
              <a:t>V</a:t>
            </a:r>
          </a:p>
          <a:p>
            <a:r>
              <a:rPr lang="en-US" sz="4400" b="1" dirty="0">
                <a:solidFill>
                  <a:schemeClr val="bg1"/>
                </a:solidFill>
              </a:rPr>
              <a:t>E</a:t>
            </a:r>
          </a:p>
          <a:p>
            <a:r>
              <a:rPr lang="en-US" sz="4400" b="1" dirty="0">
                <a:solidFill>
                  <a:schemeClr val="bg1"/>
                </a:solidFill>
              </a:rPr>
              <a:t>S</a:t>
            </a:r>
          </a:p>
        </p:txBody>
      </p:sp>
      <p:sp>
        <p:nvSpPr>
          <p:cNvPr id="4" name="TextBox 3">
            <a:extLst>
              <a:ext uri="{FF2B5EF4-FFF2-40B4-BE49-F238E27FC236}">
                <a16:creationId xmlns:a16="http://schemas.microsoft.com/office/drawing/2014/main" id="{CF73DD8A-EB93-A18F-7549-555E1874820F}"/>
              </a:ext>
            </a:extLst>
          </p:cNvPr>
          <p:cNvSpPr txBox="1"/>
          <p:nvPr/>
        </p:nvSpPr>
        <p:spPr>
          <a:xfrm>
            <a:off x="765291" y="519304"/>
            <a:ext cx="5024132" cy="2554545"/>
          </a:xfrm>
          <a:prstGeom prst="rect">
            <a:avLst/>
          </a:prstGeom>
          <a:noFill/>
        </p:spPr>
        <p:txBody>
          <a:bodyPr wrap="none" rtlCol="0">
            <a:spAutoFit/>
          </a:bodyPr>
          <a:lstStyle/>
          <a:p>
            <a:r>
              <a:rPr lang="en-US" sz="8000" b="1" dirty="0">
                <a:latin typeface="Algerian" panose="04020705040A02060702" pitchFamily="82" charset="0"/>
              </a:rPr>
              <a:t>Why Does</a:t>
            </a:r>
          </a:p>
          <a:p>
            <a:r>
              <a:rPr lang="en-US" sz="8000" b="1" dirty="0">
                <a:latin typeface="Algerian" panose="04020705040A02060702" pitchFamily="82" charset="0"/>
              </a:rPr>
              <a:t>    GOD</a:t>
            </a:r>
          </a:p>
        </p:txBody>
      </p:sp>
      <p:sp>
        <p:nvSpPr>
          <p:cNvPr id="5" name="TextBox 4">
            <a:extLst>
              <a:ext uri="{FF2B5EF4-FFF2-40B4-BE49-F238E27FC236}">
                <a16:creationId xmlns:a16="http://schemas.microsoft.com/office/drawing/2014/main" id="{D459D8BA-CE0A-E3A1-3E50-61CD553769E8}"/>
              </a:ext>
            </a:extLst>
          </p:cNvPr>
          <p:cNvSpPr txBox="1"/>
          <p:nvPr/>
        </p:nvSpPr>
        <p:spPr>
          <a:xfrm>
            <a:off x="3048000" y="3276600"/>
            <a:ext cx="3505200" cy="1107996"/>
          </a:xfrm>
          <a:prstGeom prst="rect">
            <a:avLst/>
          </a:prstGeom>
          <a:solidFill>
            <a:srgbClr val="00B0F0"/>
          </a:solidFill>
        </p:spPr>
        <p:txBody>
          <a:bodyPr wrap="square" rtlCol="0">
            <a:spAutoFit/>
          </a:bodyPr>
          <a:lstStyle/>
          <a:p>
            <a:r>
              <a:rPr lang="en-US" sz="6600" b="1" dirty="0"/>
              <a:t>US?</a:t>
            </a:r>
          </a:p>
        </p:txBody>
      </p:sp>
      <p:sp>
        <p:nvSpPr>
          <p:cNvPr id="6" name="TextBox 5">
            <a:extLst>
              <a:ext uri="{FF2B5EF4-FFF2-40B4-BE49-F238E27FC236}">
                <a16:creationId xmlns:a16="http://schemas.microsoft.com/office/drawing/2014/main" id="{271A0B38-472A-057F-1F48-CE74D2E81EE6}"/>
              </a:ext>
            </a:extLst>
          </p:cNvPr>
          <p:cNvSpPr txBox="1"/>
          <p:nvPr/>
        </p:nvSpPr>
        <p:spPr>
          <a:xfrm>
            <a:off x="58285" y="4114800"/>
            <a:ext cx="6494915" cy="1200329"/>
          </a:xfrm>
          <a:prstGeom prst="rect">
            <a:avLst/>
          </a:prstGeom>
          <a:solidFill>
            <a:srgbClr val="00B0F0"/>
          </a:solidFill>
        </p:spPr>
        <p:txBody>
          <a:bodyPr wrap="square" rtlCol="0">
            <a:spAutoFit/>
          </a:bodyPr>
          <a:lstStyle/>
          <a:p>
            <a:r>
              <a:rPr lang="en-US" sz="3600" b="1" dirty="0"/>
              <a:t>Scripture Text</a:t>
            </a:r>
            <a:r>
              <a:rPr lang="en-US" sz="3600" dirty="0"/>
              <a:t>: 1 John 4:9-10,</a:t>
            </a:r>
          </a:p>
          <a:p>
            <a:r>
              <a:rPr lang="en-US" sz="3600" dirty="0"/>
              <a:t>I Tim. 2:4, Romans 5:5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6E488-3F3C-1E16-D2D6-351A56F0D8A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3E098E1C-96FD-25F9-439F-20C3AC1726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56F9C-F569-F067-1084-96DE2EA13CB6}"/>
              </a:ext>
            </a:extLst>
          </p:cNvPr>
          <p:cNvSpPr>
            <a:spLocks noGrp="1"/>
          </p:cNvSpPr>
          <p:nvPr>
            <p:ph idx="1"/>
          </p:nvPr>
        </p:nvSpPr>
        <p:spPr>
          <a:xfrm>
            <a:off x="457200" y="304800"/>
            <a:ext cx="8382000" cy="5668963"/>
          </a:xfrm>
        </p:spPr>
        <p:txBody>
          <a:bodyPr rtlCol="0">
            <a:normAutofit/>
          </a:bodyPr>
          <a:lstStyle/>
          <a:p>
            <a:pPr marL="0" indent="0" fontAlgn="auto">
              <a:spcAft>
                <a:spcPts val="0"/>
              </a:spcAft>
              <a:buNone/>
              <a:defRPr/>
            </a:pPr>
            <a:r>
              <a:rPr lang="en-US" sz="3400" b="1" dirty="0">
                <a:solidFill>
                  <a:schemeClr val="tx2">
                    <a:lumMod val="75000"/>
                  </a:schemeClr>
                </a:solidFill>
              </a:rPr>
              <a:t>	1 John 4:9-10 </a:t>
            </a:r>
            <a:r>
              <a:rPr lang="en-US" sz="3400" dirty="0">
                <a:solidFill>
                  <a:schemeClr val="tx2">
                    <a:lumMod val="75000"/>
                  </a:schemeClr>
                </a:solidFill>
              </a:rPr>
              <a:t>God showed how much he loved us by sending his one and only Son into the world so that we might have eternal life through him.  This is real love – not that we loved God, but that he loved us and sent his Son as a sacrifice to take away our sins.</a:t>
            </a:r>
          </a:p>
          <a:p>
            <a:pPr marL="0" indent="0" fontAlgn="auto">
              <a:spcAft>
                <a:spcPts val="0"/>
              </a:spcAft>
              <a:buNone/>
              <a:defRPr/>
            </a:pPr>
            <a:r>
              <a:rPr lang="en-US" sz="3400" b="1" dirty="0">
                <a:solidFill>
                  <a:schemeClr val="tx2">
                    <a:lumMod val="75000"/>
                  </a:schemeClr>
                </a:solidFill>
              </a:rPr>
              <a:t>	1 Timothy 2:3-4 </a:t>
            </a:r>
            <a:r>
              <a:rPr lang="en-US" sz="3400" dirty="0">
                <a:solidFill>
                  <a:schemeClr val="tx2">
                    <a:lumMod val="75000"/>
                  </a:schemeClr>
                </a:solidFill>
              </a:rPr>
              <a:t>This is good and pleases God our Savior, who wants everyone to be saved and to understand the truth.</a:t>
            </a:r>
          </a:p>
        </p:txBody>
      </p:sp>
    </p:spTree>
    <p:extLst>
      <p:ext uri="{BB962C8B-B14F-4D97-AF65-F5344CB8AC3E}">
        <p14:creationId xmlns:p14="http://schemas.microsoft.com/office/powerpoint/2010/main" val="17873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B2868109-605F-214A-EA83-4C32E3C0A0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C7A1-71C0-D83E-4AE2-4637B7E4CF8C}"/>
              </a:ext>
            </a:extLst>
          </p:cNvPr>
          <p:cNvSpPr>
            <a:spLocks noGrp="1"/>
          </p:cNvSpPr>
          <p:nvPr>
            <p:ph idx="1"/>
          </p:nvPr>
        </p:nvSpPr>
        <p:spPr>
          <a:xfrm>
            <a:off x="609600" y="2667000"/>
            <a:ext cx="8229600" cy="3078163"/>
          </a:xfrm>
        </p:spPr>
        <p:txBody>
          <a:bodyPr rtlCol="0">
            <a:normAutofit/>
          </a:bodyPr>
          <a:lstStyle/>
          <a:p>
            <a:pPr marL="0" indent="0" fontAlgn="auto">
              <a:spcAft>
                <a:spcPts val="0"/>
              </a:spcAft>
              <a:buNone/>
              <a:defRPr/>
            </a:pPr>
            <a:r>
              <a:rPr lang="en-US" b="1" dirty="0">
                <a:solidFill>
                  <a:schemeClr val="tx2">
                    <a:lumMod val="75000"/>
                  </a:schemeClr>
                </a:solidFill>
              </a:rPr>
              <a:t>     </a:t>
            </a:r>
            <a:r>
              <a:rPr lang="en-US" sz="3600" b="1" dirty="0">
                <a:solidFill>
                  <a:schemeClr val="tx2">
                    <a:lumMod val="75000"/>
                  </a:schemeClr>
                </a:solidFill>
              </a:rPr>
              <a:t>Romans 5:5 </a:t>
            </a:r>
            <a:r>
              <a:rPr lang="en-US" sz="3600" dirty="0">
                <a:solidFill>
                  <a:schemeClr val="tx2">
                    <a:lumMod val="75000"/>
                  </a:schemeClr>
                </a:solidFill>
              </a:rPr>
              <a:t>And this hope will  not lead to disappointment.  For we know how dearly God loves us, because he has given us the Holy Spirit to fill our hearts with his love.</a:t>
            </a:r>
          </a:p>
        </p:txBody>
      </p:sp>
    </p:spTree>
    <p:extLst>
      <p:ext uri="{BB962C8B-B14F-4D97-AF65-F5344CB8AC3E}">
        <p14:creationId xmlns:p14="http://schemas.microsoft.com/office/powerpoint/2010/main" val="224977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814C7BF5-D07A-3930-D493-4263809184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82C0A-A174-630B-CC61-EEA784E60DAC}"/>
              </a:ext>
            </a:extLst>
          </p:cNvPr>
          <p:cNvSpPr>
            <a:spLocks noGrp="1"/>
          </p:cNvSpPr>
          <p:nvPr>
            <p:ph idx="1"/>
          </p:nvPr>
        </p:nvSpPr>
        <p:spPr>
          <a:xfrm>
            <a:off x="228600" y="76200"/>
            <a:ext cx="8686800" cy="6049963"/>
          </a:xfrm>
        </p:spPr>
        <p:txBody>
          <a:bodyPr rtlCol="0">
            <a:normAutofit/>
          </a:bodyPr>
          <a:lstStyle/>
          <a:p>
            <a:pPr marL="0" indent="0">
              <a:buNone/>
            </a:pPr>
            <a:r>
              <a:rPr lang="en-US" sz="3600" b="1" dirty="0">
                <a:solidFill>
                  <a:schemeClr val="bg1"/>
                </a:solidFill>
              </a:rPr>
              <a:t>BELIEVE IN THE LOVE OF GOD!</a:t>
            </a:r>
            <a:endParaRPr lang="en-US" sz="3600" dirty="0">
              <a:solidFill>
                <a:schemeClr val="bg1"/>
              </a:solidFill>
            </a:endParaRPr>
          </a:p>
          <a:p>
            <a:pPr marL="0" indent="0">
              <a:buNone/>
            </a:pPr>
            <a:r>
              <a:rPr lang="en-US" sz="3600" dirty="0"/>
              <a:t>It’s so important to realize how much God loves you, because it undergirds your very life as a Christian. Love is always God’s top priority—both </a:t>
            </a:r>
            <a:r>
              <a:rPr lang="en-US" sz="3600" i="1" dirty="0"/>
              <a:t>for </a:t>
            </a:r>
            <a:r>
              <a:rPr lang="en-US" sz="3600" dirty="0"/>
              <a:t>you and </a:t>
            </a:r>
            <a:r>
              <a:rPr lang="en-US" sz="3600" i="1" dirty="0"/>
              <a:t>through </a:t>
            </a:r>
            <a:r>
              <a:rPr lang="en-US" sz="3600" dirty="0"/>
              <a:t>you. You may have often heard that you should love God, but </a:t>
            </a:r>
            <a:r>
              <a:rPr lang="en-US" sz="3600" b="1" dirty="0">
                <a:solidFill>
                  <a:schemeClr val="bg1"/>
                </a:solidFill>
              </a:rPr>
              <a:t>God says, “I love </a:t>
            </a:r>
            <a:r>
              <a:rPr lang="en-US" sz="3600" b="1" i="1" dirty="0">
                <a:solidFill>
                  <a:schemeClr val="bg1"/>
                </a:solidFill>
              </a:rPr>
              <a:t>you!</a:t>
            </a:r>
            <a:r>
              <a:rPr lang="en-US" sz="3600" b="1" dirty="0">
                <a:solidFill>
                  <a:schemeClr val="bg1"/>
                </a:solidFill>
              </a:rPr>
              <a:t>”</a:t>
            </a:r>
            <a:r>
              <a:rPr lang="en-US" sz="3600" dirty="0"/>
              <a:t> He started it. And when you believe it, it changes your life. Then with that love, you can love others.</a:t>
            </a:r>
          </a:p>
          <a:p>
            <a:pPr fontAlgn="auto">
              <a:spcAft>
                <a:spcPts val="0"/>
              </a:spcAft>
              <a:defRPr/>
            </a:pPr>
            <a:endParaRPr lang="en-US" dirty="0">
              <a:solidFill>
                <a:schemeClr val="tx2">
                  <a:lumMod val="75000"/>
                </a:schemeClr>
              </a:solidFill>
            </a:endParaRPr>
          </a:p>
        </p:txBody>
      </p:sp>
    </p:spTree>
    <p:extLst>
      <p:ext uri="{BB962C8B-B14F-4D97-AF65-F5344CB8AC3E}">
        <p14:creationId xmlns:p14="http://schemas.microsoft.com/office/powerpoint/2010/main" val="417203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84E-0410-5F33-0BD0-D8BFA210615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2084E95-4317-0292-AE42-9A2A0922AF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42068"/>
            <a:ext cx="9144000" cy="690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50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BE33FB52-1FF1-BB4B-3A70-DAEBA822A2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5A22DB-7EEB-95CE-6073-8B094C414B86}"/>
              </a:ext>
            </a:extLst>
          </p:cNvPr>
          <p:cNvSpPr>
            <a:spLocks noGrp="1"/>
          </p:cNvSpPr>
          <p:nvPr>
            <p:ph idx="1"/>
          </p:nvPr>
        </p:nvSpPr>
        <p:spPr>
          <a:xfrm>
            <a:off x="457200" y="533400"/>
            <a:ext cx="8229600" cy="5592763"/>
          </a:xfrm>
        </p:spPr>
        <p:txBody>
          <a:bodyPr rtlCol="0">
            <a:normAutofit/>
          </a:bodyPr>
          <a:lstStyle/>
          <a:p>
            <a:pPr marL="0" indent="0" fontAlgn="auto">
              <a:spcAft>
                <a:spcPts val="0"/>
              </a:spcAft>
              <a:buNone/>
              <a:defRPr/>
            </a:pPr>
            <a:r>
              <a:rPr lang="en-US" sz="3600" b="1" dirty="0"/>
              <a:t>God loves you simply because it is His fundamental nature to do so. </a:t>
            </a:r>
            <a:r>
              <a:rPr lang="en-US" sz="3600" dirty="0"/>
              <a:t>Rather than being based on your achievements or worthiness, </a:t>
            </a:r>
            <a:r>
              <a:rPr lang="en-US" sz="3600" b="1" i="1" u="sng" dirty="0"/>
              <a:t>divine love is unconditional</a:t>
            </a:r>
            <a:r>
              <a:rPr lang="en-US" sz="3600" dirty="0"/>
              <a:t>. </a:t>
            </a:r>
            <a:r>
              <a:rPr lang="en-US" sz="3600" b="1" dirty="0"/>
              <a:t>Theology</a:t>
            </a:r>
            <a:r>
              <a:rPr lang="en-US" sz="3600" dirty="0"/>
              <a:t> </a:t>
            </a:r>
            <a:r>
              <a:rPr lang="en-US" sz="3600" i="1" u="sng" dirty="0"/>
              <a:t>suggests God created you in His image to have a deep relationship with Him</a:t>
            </a:r>
            <a:r>
              <a:rPr lang="en-US" sz="3600" dirty="0"/>
              <a:t>, and </a:t>
            </a:r>
            <a:r>
              <a:rPr lang="en-US" sz="3600" b="1" i="1" dirty="0"/>
              <a:t>His love </a:t>
            </a:r>
            <a:r>
              <a:rPr lang="en-US" sz="3600" i="1" dirty="0"/>
              <a:t>is </a:t>
            </a:r>
            <a:r>
              <a:rPr lang="en-US" sz="3600" b="1" i="1" dirty="0"/>
              <a:t>an expression of His eternal grace</a:t>
            </a:r>
            <a:r>
              <a:rPr lang="en-US" sz="3600" b="1" dirty="0"/>
              <a:t>.</a:t>
            </a:r>
            <a:endParaRPr lang="en-US" sz="3600" b="1" dirty="0">
              <a:solidFill>
                <a:schemeClr val="tx2">
                  <a:lumMod val="75000"/>
                </a:schemeClr>
              </a:solidFill>
            </a:endParaRPr>
          </a:p>
        </p:txBody>
      </p:sp>
    </p:spTree>
    <p:extLst>
      <p:ext uri="{BB962C8B-B14F-4D97-AF65-F5344CB8AC3E}">
        <p14:creationId xmlns:p14="http://schemas.microsoft.com/office/powerpoint/2010/main" val="1678954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4164</TotalTime>
  <Words>706</Words>
  <Application>Microsoft Office PowerPoint</Application>
  <PresentationFormat>On-screen Show (4:3)</PresentationFormat>
  <Paragraphs>31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Office Theme</vt:lpstr>
      <vt:lpstr>God’s love must be sincere.  Hate what is evil; cling to what is good.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seven primary characteristics and attributes of God's love include: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Diane Thompson</cp:lastModifiedBy>
  <cp:revision>24</cp:revision>
  <dcterms:created xsi:type="dcterms:W3CDTF">2012-01-16T16:10:28Z</dcterms:created>
  <dcterms:modified xsi:type="dcterms:W3CDTF">2026-07-17T11:13:02Z</dcterms:modified>
</cp:coreProperties>
</file>